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18"/>
  </p:notesMasterIdLst>
  <p:sldIdLst>
    <p:sldId id="257" r:id="rId3"/>
    <p:sldId id="283" r:id="rId4"/>
    <p:sldId id="284" r:id="rId5"/>
    <p:sldId id="285" r:id="rId6"/>
    <p:sldId id="258" r:id="rId7"/>
    <p:sldId id="270" r:id="rId8"/>
    <p:sldId id="263" r:id="rId9"/>
    <p:sldId id="265" r:id="rId10"/>
    <p:sldId id="273" r:id="rId11"/>
    <p:sldId id="259" r:id="rId12"/>
    <p:sldId id="266" r:id="rId13"/>
    <p:sldId id="271" r:id="rId14"/>
    <p:sldId id="268" r:id="rId15"/>
    <p:sldId id="269" r:id="rId16"/>
    <p:sldId id="28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280" userDrawn="1">
          <p15:clr>
            <a:srgbClr val="A4A3A4"/>
          </p15:clr>
        </p15:guide>
        <p15:guide id="3" orient="horz" pos="600" userDrawn="1">
          <p15:clr>
            <a:srgbClr val="A4A3A4"/>
          </p15:clr>
        </p15:guide>
        <p15:guide id="4" orient="horz" pos="39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819E"/>
    <a:srgbClr val="FFBE00"/>
    <a:srgbClr val="BFBFBF"/>
    <a:srgbClr val="A6A6A6"/>
    <a:srgbClr val="404040"/>
    <a:srgbClr val="F2F2F2"/>
    <a:srgbClr val="176C83"/>
    <a:srgbClr val="C89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23" autoAdjust="0"/>
    <p:restoredTop sz="94660"/>
  </p:normalViewPr>
  <p:slideViewPr>
    <p:cSldViewPr snapToGrid="0">
      <p:cViewPr varScale="1">
        <p:scale>
          <a:sx n="72" d="100"/>
          <a:sy n="72" d="100"/>
        </p:scale>
        <p:origin x="912" y="66"/>
      </p:cViewPr>
      <p:guideLst>
        <p:guide pos="3840"/>
        <p:guide orient="horz" pos="2280"/>
        <p:guide orient="horz" pos="600"/>
        <p:guide orient="horz" pos="39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517938751338307E-2"/>
          <c:y val="6.8399365099125461E-2"/>
          <c:w val="0.92442959618268439"/>
          <c:h val="0.83789798014378636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1C819E">
                <a:alpha val="85000"/>
              </a:srgbClr>
            </a:solidFill>
            <a:ln cap="rnd">
              <a:noFill/>
              <a:round/>
            </a:ln>
            <a:effectLst/>
          </c:spPr>
          <c:dPt>
            <c:idx val="0"/>
            <c:bubble3D val="0"/>
            <c:spPr>
              <a:solidFill>
                <a:srgbClr val="1C819E">
                  <a:alpha val="85000"/>
                </a:srgbClr>
              </a:solidFill>
              <a:ln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91BC-4303-B387-83FA72812822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2-91BC-4303-B387-83FA72812822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3-91BC-4303-B387-83FA72812822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4-91BC-4303-B387-83FA72812822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5-91BC-4303-B387-83FA72812822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6-91BC-4303-B387-83FA72812822}"/>
              </c:ext>
            </c:extLst>
          </c:dPt>
          <c:dPt>
            <c:idx val="6"/>
            <c:bubble3D val="0"/>
            <c:extLst>
              <c:ext xmlns:c16="http://schemas.microsoft.com/office/drawing/2014/chart" uri="{C3380CC4-5D6E-409C-BE32-E72D297353CC}">
                <c16:uniqueId val="{00000007-91BC-4303-B387-83FA72812822}"/>
              </c:ext>
            </c:extLst>
          </c:dPt>
          <c:dPt>
            <c:idx val="7"/>
            <c:bubble3D val="0"/>
            <c:extLst>
              <c:ext xmlns:c16="http://schemas.microsoft.com/office/drawing/2014/chart" uri="{C3380CC4-5D6E-409C-BE32-E72D297353CC}">
                <c16:uniqueId val="{00000008-91BC-4303-B387-83FA72812822}"/>
              </c:ext>
            </c:extLst>
          </c:dPt>
          <c:dPt>
            <c:idx val="8"/>
            <c:bubble3D val="0"/>
            <c:extLst>
              <c:ext xmlns:c16="http://schemas.microsoft.com/office/drawing/2014/chart" uri="{C3380CC4-5D6E-409C-BE32-E72D297353CC}">
                <c16:uniqueId val="{00000009-91BC-4303-B387-83FA72812822}"/>
              </c:ext>
            </c:extLst>
          </c:dPt>
          <c:cat>
            <c:strRef>
              <c:f>Sheet1!$A$2:$A$13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25</c:v>
                </c:pt>
                <c:pt idx="1">
                  <c:v>30</c:v>
                </c:pt>
                <c:pt idx="2">
                  <c:v>35</c:v>
                </c:pt>
                <c:pt idx="3">
                  <c:v>22</c:v>
                </c:pt>
                <c:pt idx="4">
                  <c:v>20</c:v>
                </c:pt>
                <c:pt idx="5">
                  <c:v>40</c:v>
                </c:pt>
                <c:pt idx="6">
                  <c:v>50</c:v>
                </c:pt>
                <c:pt idx="7">
                  <c:v>55</c:v>
                </c:pt>
                <c:pt idx="8">
                  <c:v>30</c:v>
                </c:pt>
                <c:pt idx="9">
                  <c:v>32</c:v>
                </c:pt>
                <c:pt idx="10">
                  <c:v>25</c:v>
                </c:pt>
                <c:pt idx="1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1BC-4303-B387-83FA728128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404040">
                <a:alpha val="85000"/>
              </a:srgbClr>
            </a:solidFill>
            <a:ln w="25400">
              <a:noFill/>
            </a:ln>
            <a:effectLst/>
          </c:spPr>
          <c:cat>
            <c:strRef>
              <c:f>Sheet1!$A$2:$A$13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15</c:v>
                </c:pt>
                <c:pt idx="1">
                  <c:v>30</c:v>
                </c:pt>
                <c:pt idx="2">
                  <c:v>18</c:v>
                </c:pt>
                <c:pt idx="3">
                  <c:v>40</c:v>
                </c:pt>
                <c:pt idx="4">
                  <c:v>32</c:v>
                </c:pt>
                <c:pt idx="5">
                  <c:v>35</c:v>
                </c:pt>
                <c:pt idx="6">
                  <c:v>60</c:v>
                </c:pt>
                <c:pt idx="7">
                  <c:v>25</c:v>
                </c:pt>
                <c:pt idx="8">
                  <c:v>30</c:v>
                </c:pt>
                <c:pt idx="9">
                  <c:v>40</c:v>
                </c:pt>
                <c:pt idx="10">
                  <c:v>55</c:v>
                </c:pt>
                <c:pt idx="11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91BC-4303-B387-83FA728128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FFBE00">
                <a:alpha val="85000"/>
              </a:srgbClr>
            </a:solidFill>
            <a:ln>
              <a:noFill/>
            </a:ln>
            <a:effectLst/>
          </c:spPr>
          <c:cat>
            <c:strRef>
              <c:f>Sheet1!$A$2:$A$13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</c:strRef>
          </c:cat>
          <c:val>
            <c:numRef>
              <c:f>Sheet1!$D$2:$D$13</c:f>
              <c:numCache>
                <c:formatCode>General</c:formatCode>
                <c:ptCount val="12"/>
                <c:pt idx="0">
                  <c:v>12</c:v>
                </c:pt>
                <c:pt idx="1">
                  <c:v>20</c:v>
                </c:pt>
                <c:pt idx="2">
                  <c:v>25</c:v>
                </c:pt>
                <c:pt idx="3">
                  <c:v>20</c:v>
                </c:pt>
                <c:pt idx="4">
                  <c:v>5</c:v>
                </c:pt>
                <c:pt idx="5">
                  <c:v>25</c:v>
                </c:pt>
                <c:pt idx="6">
                  <c:v>25</c:v>
                </c:pt>
                <c:pt idx="7">
                  <c:v>30</c:v>
                </c:pt>
                <c:pt idx="8">
                  <c:v>45</c:v>
                </c:pt>
                <c:pt idx="9">
                  <c:v>55</c:v>
                </c:pt>
                <c:pt idx="10">
                  <c:v>40</c:v>
                </c:pt>
                <c:pt idx="1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1BC-4303-B387-83FA728128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79149024"/>
        <c:axId val="379151768"/>
      </c:areaChart>
      <c:catAx>
        <c:axId val="37914902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379151768"/>
        <c:crosses val="autoZero"/>
        <c:auto val="1"/>
        <c:lblAlgn val="ctr"/>
        <c:lblOffset val="100"/>
        <c:noMultiLvlLbl val="0"/>
      </c:catAx>
      <c:valAx>
        <c:axId val="379151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9149024"/>
        <c:crosses val="autoZero"/>
        <c:crossBetween val="midCat"/>
      </c:valAx>
      <c:spPr>
        <a:noFill/>
        <a:ln cap="rnd">
          <a:noFill/>
        </a:ln>
        <a:effectLst>
          <a:softEdge rad="0"/>
        </a:effectLst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hdphoto1.wdp>
</file>

<file path=ppt/media/hdphoto2.wdp>
</file>

<file path=ppt/media/hdphoto3.wdp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7.tiff>
</file>

<file path=ppt/media/image4.png>
</file>

<file path=ppt/media/image5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09147-C205-431B-869A-1A7FC0A67C82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49DAC-7A07-44B9-BD6F-4EBD1A64D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30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DE5F4B-E26A-41E3-B0CB-D243FAB882C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2771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910EF-9F0A-417A-951E-A2AF9D1DB3A0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063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1BF59-4D2F-461D-BF51-925420CBDA60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50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E441A-629A-4174-93B8-67A89169FA96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68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0A7A7-E9A0-4E04-A49D-FE5DEC9F4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3F6A6D-2933-4FAD-B95C-A0D8298AC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1EC83C-127F-430C-A981-D8CDF8DD6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88149A-BEF0-4F7B-8175-F5136B84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C567D5-4742-4738-9BE8-8148B19D5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773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31645-05F2-42CC-990A-FE1E442CF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F4B2AF-0EAB-4DD5-BA8A-594AB3F72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75CA05-DE11-4821-87B3-2594A7DE9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150A0A-D7E0-4856-8B04-710F79511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3F59CB-1332-4175-A659-131014409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9606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A922D-7AA7-45C9-A6C4-19F6B07A8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353FFD-4116-4527-841E-470B83737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CF3870-B2B5-44D6-8FA5-890A275D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E72FE6-5D19-451F-9CB6-B637EDBBB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3AB048-EF6A-4A0B-88FC-E805A7B6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9575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6024D-A637-4D3D-A3C3-E51849E4E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794A67-D5A5-469A-B1CD-1C83C442C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C095398-59CD-4A6B-AD9F-B35E5379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E7AEF0-32FF-481B-A002-5B012F2B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61269F-754D-4A95-B0C9-9F38D8A6C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BFB2A5-1F5A-47E9-A384-0947F1A48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8527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333A92-F24E-406B-993A-04C553415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DB3173-72F6-46FE-9F12-9F7FF252C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B527B14-E58F-4D40-827C-6B4E752B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6AD5A4D-45D3-4702-81CE-C77E2FA5D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26C578-FF78-42C9-A43F-677D66D6CC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83E1B79-BD75-4F0A-A671-CB4F1BD5C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C43D1EF-194D-4B37-B04D-484158711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C3FF4F0-A418-498B-964B-874AF65A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446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825A8A-E789-477D-A451-59584E879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3D12ECF-C450-4B6B-BBA5-08F75FF3D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594BD71-31AC-4C72-A7B4-F48F8DC72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BEB595B-4295-4B15-9AAD-F198E9577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257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DEB6072-05AA-4752-80DA-AE6F56C86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A5C52C8-F3E6-4DC5-897D-93B274658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75D5AC2-1AB1-41D5-8809-5F6B837BB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3742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CAE93C-5CB0-42CE-8ABB-DE34A3810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19579B-188C-4737-84D1-489AF37F8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3C1D86F-43C7-4764-A6DE-2054B14F3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A4B1755-41EE-4596-AF6B-7B7AC6521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17AFD1-24CA-4858-98E9-D3FB4BFE7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70F2F19-CC95-41B5-BEC0-07E40A502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20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1642-E810-4C74-9561-4440BA0F2242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340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79839E-A93F-4AE9-B777-42DAD35F1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3CF7405-E3F4-4791-863E-C6EF68F954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C3DB3E-F861-45AF-8148-34918DAD4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49FE0F-292E-4746-8C08-25C3F8DF8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94BCFF-F1B8-4296-AD1A-ADFCADAD1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71DB56-B6EE-4609-8CB3-30A1A79A5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0303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989F7A-3FC7-4D7B-A4B2-D67DFE33F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E80C77-C77E-4F04-95FA-A187125D82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B80840-17DC-4527-848A-2965F90D1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7D085F-FFE8-4455-BF30-920907E47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B9C9C8-5946-4A60-8BD1-963B288BE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387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8EC17D5-2304-44C5-B1E5-0D6966D77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AD8E4A2-2AA6-442C-AAE8-B13FA90D81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569C75-6D8F-4695-8C85-B3F92DC67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0D4CDB-2F02-4BFB-AA4F-D0C1E4C0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99153B-8F05-4C01-8841-58CE5AB57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811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E92A7-9571-454C-B30A-D5946E531557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089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CFAED-0E87-4292-9E11-A5B5DF480B0D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742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B87A1-BEF3-4E5B-9278-3777A9838CB9}" type="datetime1">
              <a:rPr lang="en-US" smtClean="0"/>
              <a:t>8/10/2020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95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8BCDF-7ACC-4D5B-9919-DBEC4D16E65F}" type="datetime1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03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5619A-4927-4BB4-A90C-897AD19685EB}" type="datetime1">
              <a:rPr lang="en-US" smtClean="0"/>
              <a:t>8/10/2020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252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C133A-E823-49E3-B7C9-0F95D2989DEA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47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4F53C-77AA-4ED8-AE08-5E2A9AD21C7D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60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13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4BB52-7134-4D3D-94A7-93EBE1876EBE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159D0-FDDA-4ACF-B155-6BF318D51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6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08B790-5212-4C17-9F64-1BB6A6995A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3409887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16" imgW="383" imgH="384" progId="TCLayout.ActiveDocument.1">
                  <p:embed/>
                </p:oleObj>
              </mc:Choice>
              <mc:Fallback>
                <p:oleObj name="think-cell Slide" r:id="rId16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D108B790-5212-4C17-9F64-1BB6A6995A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0A474207-4A5F-4A30-8C50-83C7F03A259A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s-ES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C9F4F55-DD75-4B22-A02D-60616CE84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9DB8B19-48EC-4A01-AB1C-6B0DA5620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F6F3C4-BC08-462F-9268-5C9F6B78A7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AF5FE-C9EF-4E41-B249-757B17A47A1B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BD2215-ED0A-4ECD-AEFD-D1211E4C1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FCAEF1-AD48-4328-A590-63C6EA282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7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7.png"/><Relationship Id="rId12" Type="http://schemas.openxmlformats.org/officeDocument/2006/relationships/hyperlink" Target="https://24slides.com/discount" TargetMode="Externa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8.emf"/><Relationship Id="rId11" Type="http://schemas.openxmlformats.org/officeDocument/2006/relationships/image" Target="../media/image9.emf"/><Relationship Id="rId5" Type="http://schemas.openxmlformats.org/officeDocument/2006/relationships/image" Target="../media/image1.emf"/><Relationship Id="rId10" Type="http://schemas.openxmlformats.org/officeDocument/2006/relationships/image" Target="../media/image5.svg"/><Relationship Id="rId4" Type="http://schemas.openxmlformats.org/officeDocument/2006/relationships/oleObject" Target="../embeddings/oleObject6.bin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13" Type="http://schemas.openxmlformats.org/officeDocument/2006/relationships/image" Target="../media/image9.emf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4.png"/><Relationship Id="rId12" Type="http://schemas.openxmlformats.org/officeDocument/2006/relationships/hyperlink" Target="https://24slides.com/discount" TargetMode="Externa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11" Type="http://schemas.openxmlformats.org/officeDocument/2006/relationships/image" Target="../media/image8.sv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8.svg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png"/><Relationship Id="rId5" Type="http://schemas.openxmlformats.org/officeDocument/2006/relationships/image" Target="../media/image1.emf"/><Relationship Id="rId10" Type="http://schemas.openxmlformats.org/officeDocument/2006/relationships/image" Target="../media/image12.jpg"/><Relationship Id="rId4" Type="http://schemas.openxmlformats.org/officeDocument/2006/relationships/oleObject" Target="../embeddings/oleObject3.bin"/><Relationship Id="rId9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3.jpg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png"/><Relationship Id="rId5" Type="http://schemas.openxmlformats.org/officeDocument/2006/relationships/image" Target="../media/image1.emf"/><Relationship Id="rId10" Type="http://schemas.openxmlformats.org/officeDocument/2006/relationships/image" Target="../media/image8.svg"/><Relationship Id="rId4" Type="http://schemas.openxmlformats.org/officeDocument/2006/relationships/oleObject" Target="../embeddings/oleObject4.bin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emf"/><Relationship Id="rId18" Type="http://schemas.openxmlformats.org/officeDocument/2006/relationships/image" Target="../media/image24.png"/><Relationship Id="rId3" Type="http://schemas.openxmlformats.org/officeDocument/2006/relationships/slideLayout" Target="../slideLayouts/slideLayout12.xml"/><Relationship Id="rId21" Type="http://schemas.openxmlformats.org/officeDocument/2006/relationships/image" Target="../media/image26.emf"/><Relationship Id="rId7" Type="http://schemas.openxmlformats.org/officeDocument/2006/relationships/image" Target="../media/image5.svg"/><Relationship Id="rId12" Type="http://schemas.openxmlformats.org/officeDocument/2006/relationships/image" Target="../media/image18.jpeg"/><Relationship Id="rId17" Type="http://schemas.openxmlformats.org/officeDocument/2006/relationships/image" Target="../media/image23.png"/><Relationship Id="rId2" Type="http://schemas.openxmlformats.org/officeDocument/2006/relationships/tags" Target="../tags/tag6.xml"/><Relationship Id="rId16" Type="http://schemas.openxmlformats.org/officeDocument/2006/relationships/image" Target="../media/image22.png"/><Relationship Id="rId20" Type="http://schemas.openxmlformats.org/officeDocument/2006/relationships/image" Target="../media/image25.jpeg"/><Relationship Id="rId1" Type="http://schemas.openxmlformats.org/officeDocument/2006/relationships/vmlDrawing" Target="../drawings/vmlDrawing5.vml"/><Relationship Id="rId6" Type="http://schemas.openxmlformats.org/officeDocument/2006/relationships/image" Target="../media/image4.png"/><Relationship Id="rId11" Type="http://schemas.openxmlformats.org/officeDocument/2006/relationships/image" Target="../media/image17.png"/><Relationship Id="rId5" Type="http://schemas.openxmlformats.org/officeDocument/2006/relationships/image" Target="../media/image1.emf"/><Relationship Id="rId15" Type="http://schemas.openxmlformats.org/officeDocument/2006/relationships/image" Target="../media/image21.png"/><Relationship Id="rId10" Type="http://schemas.microsoft.com/office/2007/relationships/hdphoto" Target="../media/hdphoto2.wdp"/><Relationship Id="rId19" Type="http://schemas.microsoft.com/office/2007/relationships/hdphoto" Target="../media/hdphoto3.wdp"/><Relationship Id="rId4" Type="http://schemas.openxmlformats.org/officeDocument/2006/relationships/oleObject" Target="../embeddings/oleObject5.bin"/><Relationship Id="rId9" Type="http://schemas.openxmlformats.org/officeDocument/2006/relationships/image" Target="../media/image16.png"/><Relationship Id="rId14" Type="http://schemas.openxmlformats.org/officeDocument/2006/relationships/image" Target="../media/image20.png"/><Relationship Id="rId22" Type="http://schemas.openxmlformats.org/officeDocument/2006/relationships/image" Target="../media/image2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73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0" y="-2"/>
            <a:ext cx="12192000" cy="6858001"/>
          </a:xfrm>
          <a:prstGeom prst="roundRect">
            <a:avLst>
              <a:gd name="adj" fmla="val 0"/>
            </a:avLst>
          </a:prstGeom>
          <a:solidFill>
            <a:schemeClr val="tx1">
              <a:lumMod val="85000"/>
              <a:lumOff val="1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0" y="1164436"/>
            <a:ext cx="12192000" cy="4529128"/>
          </a:xfrm>
          <a:prstGeom prst="roundRect">
            <a:avLst>
              <a:gd name="adj" fmla="val 0"/>
            </a:avLst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1449050" y="0"/>
            <a:ext cx="742950" cy="6858000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577762" y="1999856"/>
            <a:ext cx="8278762" cy="2858289"/>
            <a:chOff x="577762" y="1826263"/>
            <a:chExt cx="8278762" cy="285828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51BDE8C-C874-4027-92B6-106F8C9E07A1}"/>
                </a:ext>
              </a:extLst>
            </p:cNvPr>
            <p:cNvSpPr txBox="1"/>
            <p:nvPr/>
          </p:nvSpPr>
          <p:spPr>
            <a:xfrm>
              <a:off x="577762" y="1826263"/>
              <a:ext cx="8278762" cy="20313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6600" dirty="0">
                  <a:solidFill>
                    <a:srgbClr val="FFBE00"/>
                  </a:solidFill>
                  <a:latin typeface="+mj-lt"/>
                  <a:ea typeface="Ebrima" panose="02000000000000000000" pitchFamily="2" charset="0"/>
                  <a:cs typeface="Segoe UI" panose="020B0502040204020203" pitchFamily="34" charset="0"/>
                </a:rPr>
                <a:t>BUSINESS</a:t>
              </a:r>
              <a:r>
                <a:rPr lang="en-US" sz="6600" b="1" dirty="0">
                  <a:solidFill>
                    <a:srgbClr val="FFBE00"/>
                  </a:solidFill>
                  <a:latin typeface="+mj-lt"/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</a:p>
            <a:p>
              <a:r>
                <a:rPr lang="en-US" sz="6600" b="1" dirty="0">
                  <a:solidFill>
                    <a:srgbClr val="1C819E"/>
                  </a:solidFill>
                  <a:latin typeface="+mj-lt"/>
                  <a:ea typeface="Ebrima" panose="02000000000000000000" pitchFamily="2" charset="0"/>
                  <a:cs typeface="Segoe UI" panose="020B0502040204020203" pitchFamily="34" charset="0"/>
                </a:rPr>
                <a:t>ROADMAP</a:t>
              </a:r>
              <a:endParaRPr lang="en-US" sz="6600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577762" y="4195059"/>
              <a:ext cx="5751256" cy="4894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,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consectetur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adipiscing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elit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,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sed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do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eiusmod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tempor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incididunt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ut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labore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et dolore magna </a:t>
              </a:r>
              <a:r>
                <a:rPr lang="en-US" sz="1400" dirty="0" err="1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aliqua</a:t>
              </a:r>
              <a:r>
                <a:rPr lang="en-US" sz="1400" dirty="0">
                  <a:solidFill>
                    <a:schemeClr val="bg1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577762" y="4026324"/>
              <a:ext cx="5634352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/>
          <p:cNvSpPr/>
          <p:nvPr/>
        </p:nvSpPr>
        <p:spPr>
          <a:xfrm>
            <a:off x="11449050" y="-3"/>
            <a:ext cx="742950" cy="1164438"/>
          </a:xfrm>
          <a:prstGeom prst="rect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1449050" y="1920604"/>
            <a:ext cx="742950" cy="703943"/>
          </a:xfrm>
          <a:prstGeom prst="rect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EEAD3C-0EF4-49CD-AFC1-A5D4052719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270479"/>
            <a:ext cx="1028700" cy="29390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84516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THE</a:t>
            </a: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4000" b="1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STAGE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1D5549-7E6F-4827-96C2-84D8FFBBB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F9FB5-845F-4326-BE90-5DD190DD316B}" type="datetime1">
              <a:rPr lang="en-US" smtClean="0"/>
              <a:t>8/10/2020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F9E384-D42B-487E-A190-18847823D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10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801192" y="1439177"/>
            <a:ext cx="2743727" cy="563577"/>
          </a:xfrm>
          <a:prstGeom prst="chevron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>
            <a:off x="3416489" y="1439177"/>
            <a:ext cx="2743727" cy="563577"/>
          </a:xfrm>
          <a:prstGeom prst="chevron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hevron 8"/>
          <p:cNvSpPr/>
          <p:nvPr/>
        </p:nvSpPr>
        <p:spPr>
          <a:xfrm>
            <a:off x="6031786" y="1439177"/>
            <a:ext cx="2743727" cy="563577"/>
          </a:xfrm>
          <a:prstGeom prst="chevron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hevron 9"/>
          <p:cNvSpPr/>
          <p:nvPr/>
        </p:nvSpPr>
        <p:spPr>
          <a:xfrm>
            <a:off x="8647083" y="1439177"/>
            <a:ext cx="2743727" cy="563577"/>
          </a:xfrm>
          <a:prstGeom prst="chevron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2046993" y="1594902"/>
            <a:ext cx="252126" cy="252126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662290" y="1594902"/>
            <a:ext cx="252126" cy="252126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277586" y="1594902"/>
            <a:ext cx="252126" cy="252126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892883" y="1594902"/>
            <a:ext cx="252126" cy="252126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>
            <a:off x="2173055" y="1720965"/>
            <a:ext cx="0" cy="109193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780779" y="1720965"/>
            <a:ext cx="0" cy="109193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403649" y="1720965"/>
            <a:ext cx="0" cy="109193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0018946" y="1720965"/>
            <a:ext cx="0" cy="1091933"/>
          </a:xfrm>
          <a:prstGeom prst="line">
            <a:avLst/>
          </a:prstGeom>
          <a:ln w="381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1543666" y="2812898"/>
            <a:ext cx="1258778" cy="1258778"/>
          </a:xfrm>
          <a:prstGeom prst="ellipse">
            <a:avLst/>
          </a:prstGeom>
          <a:noFill/>
          <a:ln w="254000">
            <a:solidFill>
              <a:srgbClr val="FFB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151390" y="2812898"/>
            <a:ext cx="1258778" cy="1258778"/>
          </a:xfrm>
          <a:prstGeom prst="ellipse">
            <a:avLst/>
          </a:prstGeom>
          <a:noFill/>
          <a:ln w="254000">
            <a:solidFill>
              <a:srgbClr val="1C81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774259" y="2812898"/>
            <a:ext cx="1258778" cy="1258778"/>
          </a:xfrm>
          <a:prstGeom prst="ellipse">
            <a:avLst/>
          </a:prstGeom>
          <a:noFill/>
          <a:ln w="254000">
            <a:solidFill>
              <a:srgbClr val="FFB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9389557" y="2812898"/>
            <a:ext cx="1258778" cy="1258778"/>
          </a:xfrm>
          <a:prstGeom prst="ellipse">
            <a:avLst/>
          </a:prstGeom>
          <a:noFill/>
          <a:ln w="254000">
            <a:solidFill>
              <a:srgbClr val="1C81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1958672" y="3221743"/>
            <a:ext cx="428765" cy="441085"/>
            <a:chOff x="7048500" y="1387475"/>
            <a:chExt cx="276226" cy="284163"/>
          </a:xfrm>
          <a:solidFill>
            <a:srgbClr val="FFBE00"/>
          </a:solidFill>
        </p:grpSpPr>
        <p:sp>
          <p:nvSpPr>
            <p:cNvPr id="32" name="Freeform 4357"/>
            <p:cNvSpPr>
              <a:spLocks noEditPoints="1"/>
            </p:cNvSpPr>
            <p:nvPr/>
          </p:nvSpPr>
          <p:spPr bwMode="auto">
            <a:xfrm>
              <a:off x="7161213" y="1387475"/>
              <a:ext cx="163513" cy="160338"/>
            </a:xfrm>
            <a:custGeom>
              <a:avLst/>
              <a:gdLst>
                <a:gd name="T0" fmla="*/ 229 w 512"/>
                <a:gd name="T1" fmla="*/ 345 h 506"/>
                <a:gd name="T2" fmla="*/ 198 w 512"/>
                <a:gd name="T3" fmla="*/ 328 h 506"/>
                <a:gd name="T4" fmla="*/ 177 w 512"/>
                <a:gd name="T5" fmla="*/ 302 h 506"/>
                <a:gd name="T6" fmla="*/ 166 w 512"/>
                <a:gd name="T7" fmla="*/ 268 h 506"/>
                <a:gd name="T8" fmla="*/ 169 w 512"/>
                <a:gd name="T9" fmla="*/ 232 h 506"/>
                <a:gd name="T10" fmla="*/ 187 w 512"/>
                <a:gd name="T11" fmla="*/ 201 h 506"/>
                <a:gd name="T12" fmla="*/ 213 w 512"/>
                <a:gd name="T13" fmla="*/ 179 h 506"/>
                <a:gd name="T14" fmla="*/ 246 w 512"/>
                <a:gd name="T15" fmla="*/ 169 h 506"/>
                <a:gd name="T16" fmla="*/ 283 w 512"/>
                <a:gd name="T17" fmla="*/ 172 h 506"/>
                <a:gd name="T18" fmla="*/ 314 w 512"/>
                <a:gd name="T19" fmla="*/ 189 h 506"/>
                <a:gd name="T20" fmla="*/ 335 w 512"/>
                <a:gd name="T21" fmla="*/ 216 h 506"/>
                <a:gd name="T22" fmla="*/ 346 w 512"/>
                <a:gd name="T23" fmla="*/ 250 h 506"/>
                <a:gd name="T24" fmla="*/ 343 w 512"/>
                <a:gd name="T25" fmla="*/ 286 h 506"/>
                <a:gd name="T26" fmla="*/ 326 w 512"/>
                <a:gd name="T27" fmla="*/ 316 h 506"/>
                <a:gd name="T28" fmla="*/ 299 w 512"/>
                <a:gd name="T29" fmla="*/ 338 h 506"/>
                <a:gd name="T30" fmla="*/ 265 w 512"/>
                <a:gd name="T31" fmla="*/ 348 h 506"/>
                <a:gd name="T32" fmla="*/ 458 w 512"/>
                <a:gd name="T33" fmla="*/ 276 h 506"/>
                <a:gd name="T34" fmla="*/ 504 w 512"/>
                <a:gd name="T35" fmla="*/ 198 h 506"/>
                <a:gd name="T36" fmla="*/ 511 w 512"/>
                <a:gd name="T37" fmla="*/ 189 h 506"/>
                <a:gd name="T38" fmla="*/ 510 w 512"/>
                <a:gd name="T39" fmla="*/ 178 h 506"/>
                <a:gd name="T40" fmla="*/ 438 w 512"/>
                <a:gd name="T41" fmla="*/ 72 h 506"/>
                <a:gd name="T42" fmla="*/ 363 w 512"/>
                <a:gd name="T43" fmla="*/ 85 h 506"/>
                <a:gd name="T44" fmla="*/ 332 w 512"/>
                <a:gd name="T45" fmla="*/ 10 h 506"/>
                <a:gd name="T46" fmla="*/ 326 w 512"/>
                <a:gd name="T47" fmla="*/ 2 h 506"/>
                <a:gd name="T48" fmla="*/ 204 w 512"/>
                <a:gd name="T49" fmla="*/ 0 h 506"/>
                <a:gd name="T50" fmla="*/ 193 w 512"/>
                <a:gd name="T51" fmla="*/ 3 h 506"/>
                <a:gd name="T52" fmla="*/ 189 w 512"/>
                <a:gd name="T53" fmla="*/ 14 h 506"/>
                <a:gd name="T54" fmla="*/ 162 w 512"/>
                <a:gd name="T55" fmla="*/ 78 h 506"/>
                <a:gd name="T56" fmla="*/ 81 w 512"/>
                <a:gd name="T57" fmla="*/ 74 h 506"/>
                <a:gd name="T58" fmla="*/ 65 w 512"/>
                <a:gd name="T59" fmla="*/ 76 h 506"/>
                <a:gd name="T60" fmla="*/ 1 w 512"/>
                <a:gd name="T61" fmla="*/ 184 h 506"/>
                <a:gd name="T62" fmla="*/ 6 w 512"/>
                <a:gd name="T63" fmla="*/ 197 h 506"/>
                <a:gd name="T64" fmla="*/ 53 w 512"/>
                <a:gd name="T65" fmla="*/ 259 h 506"/>
                <a:gd name="T66" fmla="*/ 4 w 512"/>
                <a:gd name="T67" fmla="*/ 324 h 506"/>
                <a:gd name="T68" fmla="*/ 1 w 512"/>
                <a:gd name="T69" fmla="*/ 338 h 506"/>
                <a:gd name="T70" fmla="*/ 62 w 512"/>
                <a:gd name="T71" fmla="*/ 442 h 506"/>
                <a:gd name="T72" fmla="*/ 73 w 512"/>
                <a:gd name="T73" fmla="*/ 445 h 506"/>
                <a:gd name="T74" fmla="*/ 141 w 512"/>
                <a:gd name="T75" fmla="*/ 427 h 506"/>
                <a:gd name="T76" fmla="*/ 179 w 512"/>
                <a:gd name="T77" fmla="*/ 447 h 506"/>
                <a:gd name="T78" fmla="*/ 190 w 512"/>
                <a:gd name="T79" fmla="*/ 497 h 506"/>
                <a:gd name="T80" fmla="*/ 198 w 512"/>
                <a:gd name="T81" fmla="*/ 505 h 506"/>
                <a:gd name="T82" fmla="*/ 320 w 512"/>
                <a:gd name="T83" fmla="*/ 506 h 506"/>
                <a:gd name="T84" fmla="*/ 330 w 512"/>
                <a:gd name="T85" fmla="*/ 499 h 506"/>
                <a:gd name="T86" fmla="*/ 332 w 512"/>
                <a:gd name="T87" fmla="*/ 448 h 506"/>
                <a:gd name="T88" fmla="*/ 387 w 512"/>
                <a:gd name="T89" fmla="*/ 416 h 506"/>
                <a:gd name="T90" fmla="*/ 441 w 512"/>
                <a:gd name="T91" fmla="*/ 446 h 506"/>
                <a:gd name="T92" fmla="*/ 451 w 512"/>
                <a:gd name="T93" fmla="*/ 440 h 506"/>
                <a:gd name="T94" fmla="*/ 512 w 512"/>
                <a:gd name="T95" fmla="*/ 335 h 506"/>
                <a:gd name="T96" fmla="*/ 509 w 512"/>
                <a:gd name="T97" fmla="*/ 323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12" h="506">
                  <a:moveTo>
                    <a:pt x="256" y="350"/>
                  </a:moveTo>
                  <a:lnTo>
                    <a:pt x="246" y="348"/>
                  </a:lnTo>
                  <a:lnTo>
                    <a:pt x="238" y="347"/>
                  </a:lnTo>
                  <a:lnTo>
                    <a:pt x="229" y="345"/>
                  </a:lnTo>
                  <a:lnTo>
                    <a:pt x="221" y="342"/>
                  </a:lnTo>
                  <a:lnTo>
                    <a:pt x="213" y="338"/>
                  </a:lnTo>
                  <a:lnTo>
                    <a:pt x="206" y="334"/>
                  </a:lnTo>
                  <a:lnTo>
                    <a:pt x="198" y="328"/>
                  </a:lnTo>
                  <a:lnTo>
                    <a:pt x="192" y="323"/>
                  </a:lnTo>
                  <a:lnTo>
                    <a:pt x="187" y="316"/>
                  </a:lnTo>
                  <a:lnTo>
                    <a:pt x="181" y="310"/>
                  </a:lnTo>
                  <a:lnTo>
                    <a:pt x="177" y="302"/>
                  </a:lnTo>
                  <a:lnTo>
                    <a:pt x="173" y="294"/>
                  </a:lnTo>
                  <a:lnTo>
                    <a:pt x="169" y="286"/>
                  </a:lnTo>
                  <a:lnTo>
                    <a:pt x="167" y="278"/>
                  </a:lnTo>
                  <a:lnTo>
                    <a:pt x="166" y="268"/>
                  </a:lnTo>
                  <a:lnTo>
                    <a:pt x="165" y="260"/>
                  </a:lnTo>
                  <a:lnTo>
                    <a:pt x="166" y="250"/>
                  </a:lnTo>
                  <a:lnTo>
                    <a:pt x="167" y="240"/>
                  </a:lnTo>
                  <a:lnTo>
                    <a:pt x="169" y="232"/>
                  </a:lnTo>
                  <a:lnTo>
                    <a:pt x="173" y="223"/>
                  </a:lnTo>
                  <a:lnTo>
                    <a:pt x="177" y="216"/>
                  </a:lnTo>
                  <a:lnTo>
                    <a:pt x="181" y="208"/>
                  </a:lnTo>
                  <a:lnTo>
                    <a:pt x="187" y="201"/>
                  </a:lnTo>
                  <a:lnTo>
                    <a:pt x="192" y="194"/>
                  </a:lnTo>
                  <a:lnTo>
                    <a:pt x="198" y="189"/>
                  </a:lnTo>
                  <a:lnTo>
                    <a:pt x="206" y="184"/>
                  </a:lnTo>
                  <a:lnTo>
                    <a:pt x="213" y="179"/>
                  </a:lnTo>
                  <a:lnTo>
                    <a:pt x="221" y="175"/>
                  </a:lnTo>
                  <a:lnTo>
                    <a:pt x="229" y="172"/>
                  </a:lnTo>
                  <a:lnTo>
                    <a:pt x="238" y="170"/>
                  </a:lnTo>
                  <a:lnTo>
                    <a:pt x="246" y="169"/>
                  </a:lnTo>
                  <a:lnTo>
                    <a:pt x="256" y="168"/>
                  </a:lnTo>
                  <a:lnTo>
                    <a:pt x="265" y="169"/>
                  </a:lnTo>
                  <a:lnTo>
                    <a:pt x="274" y="170"/>
                  </a:lnTo>
                  <a:lnTo>
                    <a:pt x="283" y="172"/>
                  </a:lnTo>
                  <a:lnTo>
                    <a:pt x="291" y="175"/>
                  </a:lnTo>
                  <a:lnTo>
                    <a:pt x="299" y="179"/>
                  </a:lnTo>
                  <a:lnTo>
                    <a:pt x="306" y="184"/>
                  </a:lnTo>
                  <a:lnTo>
                    <a:pt x="314" y="189"/>
                  </a:lnTo>
                  <a:lnTo>
                    <a:pt x="320" y="194"/>
                  </a:lnTo>
                  <a:lnTo>
                    <a:pt x="326" y="201"/>
                  </a:lnTo>
                  <a:lnTo>
                    <a:pt x="331" y="208"/>
                  </a:lnTo>
                  <a:lnTo>
                    <a:pt x="335" y="216"/>
                  </a:lnTo>
                  <a:lnTo>
                    <a:pt x="340" y="223"/>
                  </a:lnTo>
                  <a:lnTo>
                    <a:pt x="343" y="232"/>
                  </a:lnTo>
                  <a:lnTo>
                    <a:pt x="345" y="240"/>
                  </a:lnTo>
                  <a:lnTo>
                    <a:pt x="346" y="250"/>
                  </a:lnTo>
                  <a:lnTo>
                    <a:pt x="346" y="260"/>
                  </a:lnTo>
                  <a:lnTo>
                    <a:pt x="346" y="268"/>
                  </a:lnTo>
                  <a:lnTo>
                    <a:pt x="345" y="278"/>
                  </a:lnTo>
                  <a:lnTo>
                    <a:pt x="343" y="286"/>
                  </a:lnTo>
                  <a:lnTo>
                    <a:pt x="340" y="294"/>
                  </a:lnTo>
                  <a:lnTo>
                    <a:pt x="335" y="302"/>
                  </a:lnTo>
                  <a:lnTo>
                    <a:pt x="331" y="310"/>
                  </a:lnTo>
                  <a:lnTo>
                    <a:pt x="326" y="316"/>
                  </a:lnTo>
                  <a:lnTo>
                    <a:pt x="320" y="323"/>
                  </a:lnTo>
                  <a:lnTo>
                    <a:pt x="314" y="328"/>
                  </a:lnTo>
                  <a:lnTo>
                    <a:pt x="306" y="334"/>
                  </a:lnTo>
                  <a:lnTo>
                    <a:pt x="299" y="338"/>
                  </a:lnTo>
                  <a:lnTo>
                    <a:pt x="291" y="342"/>
                  </a:lnTo>
                  <a:lnTo>
                    <a:pt x="283" y="345"/>
                  </a:lnTo>
                  <a:lnTo>
                    <a:pt x="274" y="347"/>
                  </a:lnTo>
                  <a:lnTo>
                    <a:pt x="265" y="348"/>
                  </a:lnTo>
                  <a:lnTo>
                    <a:pt x="256" y="350"/>
                  </a:lnTo>
                  <a:close/>
                  <a:moveTo>
                    <a:pt x="504" y="320"/>
                  </a:moveTo>
                  <a:lnTo>
                    <a:pt x="456" y="292"/>
                  </a:lnTo>
                  <a:lnTo>
                    <a:pt x="458" y="276"/>
                  </a:lnTo>
                  <a:lnTo>
                    <a:pt x="459" y="259"/>
                  </a:lnTo>
                  <a:lnTo>
                    <a:pt x="458" y="241"/>
                  </a:lnTo>
                  <a:lnTo>
                    <a:pt x="456" y="225"/>
                  </a:lnTo>
                  <a:lnTo>
                    <a:pt x="504" y="198"/>
                  </a:lnTo>
                  <a:lnTo>
                    <a:pt x="506" y="197"/>
                  </a:lnTo>
                  <a:lnTo>
                    <a:pt x="509" y="194"/>
                  </a:lnTo>
                  <a:lnTo>
                    <a:pt x="510" y="191"/>
                  </a:lnTo>
                  <a:lnTo>
                    <a:pt x="511" y="189"/>
                  </a:lnTo>
                  <a:lnTo>
                    <a:pt x="512" y="186"/>
                  </a:lnTo>
                  <a:lnTo>
                    <a:pt x="512" y="184"/>
                  </a:lnTo>
                  <a:lnTo>
                    <a:pt x="511" y="181"/>
                  </a:lnTo>
                  <a:lnTo>
                    <a:pt x="510" y="178"/>
                  </a:lnTo>
                  <a:lnTo>
                    <a:pt x="453" y="80"/>
                  </a:lnTo>
                  <a:lnTo>
                    <a:pt x="449" y="76"/>
                  </a:lnTo>
                  <a:lnTo>
                    <a:pt x="443" y="72"/>
                  </a:lnTo>
                  <a:lnTo>
                    <a:pt x="438" y="72"/>
                  </a:lnTo>
                  <a:lnTo>
                    <a:pt x="433" y="74"/>
                  </a:lnTo>
                  <a:lnTo>
                    <a:pt x="387" y="102"/>
                  </a:lnTo>
                  <a:lnTo>
                    <a:pt x="376" y="94"/>
                  </a:lnTo>
                  <a:lnTo>
                    <a:pt x="363" y="85"/>
                  </a:lnTo>
                  <a:lnTo>
                    <a:pt x="348" y="78"/>
                  </a:lnTo>
                  <a:lnTo>
                    <a:pt x="332" y="69"/>
                  </a:lnTo>
                  <a:lnTo>
                    <a:pt x="332" y="14"/>
                  </a:lnTo>
                  <a:lnTo>
                    <a:pt x="332" y="10"/>
                  </a:lnTo>
                  <a:lnTo>
                    <a:pt x="331" y="8"/>
                  </a:lnTo>
                  <a:lnTo>
                    <a:pt x="330" y="5"/>
                  </a:lnTo>
                  <a:lnTo>
                    <a:pt x="328" y="3"/>
                  </a:lnTo>
                  <a:lnTo>
                    <a:pt x="326" y="2"/>
                  </a:lnTo>
                  <a:lnTo>
                    <a:pt x="322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4" y="0"/>
                  </a:lnTo>
                  <a:lnTo>
                    <a:pt x="200" y="0"/>
                  </a:lnTo>
                  <a:lnTo>
                    <a:pt x="198" y="1"/>
                  </a:lnTo>
                  <a:lnTo>
                    <a:pt x="195" y="2"/>
                  </a:lnTo>
                  <a:lnTo>
                    <a:pt x="193" y="3"/>
                  </a:lnTo>
                  <a:lnTo>
                    <a:pt x="192" y="5"/>
                  </a:lnTo>
                  <a:lnTo>
                    <a:pt x="190" y="8"/>
                  </a:lnTo>
                  <a:lnTo>
                    <a:pt x="190" y="10"/>
                  </a:lnTo>
                  <a:lnTo>
                    <a:pt x="189" y="14"/>
                  </a:lnTo>
                  <a:lnTo>
                    <a:pt x="189" y="68"/>
                  </a:lnTo>
                  <a:lnTo>
                    <a:pt x="179" y="71"/>
                  </a:lnTo>
                  <a:lnTo>
                    <a:pt x="169" y="75"/>
                  </a:lnTo>
                  <a:lnTo>
                    <a:pt x="162" y="78"/>
                  </a:lnTo>
                  <a:lnTo>
                    <a:pt x="154" y="82"/>
                  </a:lnTo>
                  <a:lnTo>
                    <a:pt x="141" y="92"/>
                  </a:lnTo>
                  <a:lnTo>
                    <a:pt x="129" y="102"/>
                  </a:lnTo>
                  <a:lnTo>
                    <a:pt x="81" y="74"/>
                  </a:lnTo>
                  <a:lnTo>
                    <a:pt x="75" y="72"/>
                  </a:lnTo>
                  <a:lnTo>
                    <a:pt x="69" y="74"/>
                  </a:lnTo>
                  <a:lnTo>
                    <a:pt x="67" y="74"/>
                  </a:lnTo>
                  <a:lnTo>
                    <a:pt x="65" y="76"/>
                  </a:lnTo>
                  <a:lnTo>
                    <a:pt x="62" y="78"/>
                  </a:lnTo>
                  <a:lnTo>
                    <a:pt x="60" y="80"/>
                  </a:lnTo>
                  <a:lnTo>
                    <a:pt x="3" y="177"/>
                  </a:lnTo>
                  <a:lnTo>
                    <a:pt x="1" y="184"/>
                  </a:lnTo>
                  <a:lnTo>
                    <a:pt x="1" y="189"/>
                  </a:lnTo>
                  <a:lnTo>
                    <a:pt x="3" y="192"/>
                  </a:lnTo>
                  <a:lnTo>
                    <a:pt x="4" y="194"/>
                  </a:lnTo>
                  <a:lnTo>
                    <a:pt x="6" y="197"/>
                  </a:lnTo>
                  <a:lnTo>
                    <a:pt x="9" y="198"/>
                  </a:lnTo>
                  <a:lnTo>
                    <a:pt x="56" y="225"/>
                  </a:lnTo>
                  <a:lnTo>
                    <a:pt x="54" y="241"/>
                  </a:lnTo>
                  <a:lnTo>
                    <a:pt x="53" y="259"/>
                  </a:lnTo>
                  <a:lnTo>
                    <a:pt x="53" y="276"/>
                  </a:lnTo>
                  <a:lnTo>
                    <a:pt x="55" y="292"/>
                  </a:lnTo>
                  <a:lnTo>
                    <a:pt x="8" y="320"/>
                  </a:lnTo>
                  <a:lnTo>
                    <a:pt x="4" y="324"/>
                  </a:lnTo>
                  <a:lnTo>
                    <a:pt x="1" y="328"/>
                  </a:lnTo>
                  <a:lnTo>
                    <a:pt x="0" y="331"/>
                  </a:lnTo>
                  <a:lnTo>
                    <a:pt x="0" y="335"/>
                  </a:lnTo>
                  <a:lnTo>
                    <a:pt x="1" y="338"/>
                  </a:lnTo>
                  <a:lnTo>
                    <a:pt x="3" y="340"/>
                  </a:lnTo>
                  <a:lnTo>
                    <a:pt x="59" y="437"/>
                  </a:lnTo>
                  <a:lnTo>
                    <a:pt x="60" y="439"/>
                  </a:lnTo>
                  <a:lnTo>
                    <a:pt x="62" y="442"/>
                  </a:lnTo>
                  <a:lnTo>
                    <a:pt x="66" y="444"/>
                  </a:lnTo>
                  <a:lnTo>
                    <a:pt x="68" y="445"/>
                  </a:lnTo>
                  <a:lnTo>
                    <a:pt x="71" y="446"/>
                  </a:lnTo>
                  <a:lnTo>
                    <a:pt x="73" y="445"/>
                  </a:lnTo>
                  <a:lnTo>
                    <a:pt x="76" y="445"/>
                  </a:lnTo>
                  <a:lnTo>
                    <a:pt x="80" y="444"/>
                  </a:lnTo>
                  <a:lnTo>
                    <a:pt x="129" y="416"/>
                  </a:lnTo>
                  <a:lnTo>
                    <a:pt x="141" y="427"/>
                  </a:lnTo>
                  <a:lnTo>
                    <a:pt x="154" y="435"/>
                  </a:lnTo>
                  <a:lnTo>
                    <a:pt x="162" y="439"/>
                  </a:lnTo>
                  <a:lnTo>
                    <a:pt x="169" y="444"/>
                  </a:lnTo>
                  <a:lnTo>
                    <a:pt x="179" y="447"/>
                  </a:lnTo>
                  <a:lnTo>
                    <a:pt x="189" y="451"/>
                  </a:lnTo>
                  <a:lnTo>
                    <a:pt x="189" y="491"/>
                  </a:lnTo>
                  <a:lnTo>
                    <a:pt x="190" y="494"/>
                  </a:lnTo>
                  <a:lnTo>
                    <a:pt x="190" y="497"/>
                  </a:lnTo>
                  <a:lnTo>
                    <a:pt x="192" y="499"/>
                  </a:lnTo>
                  <a:lnTo>
                    <a:pt x="193" y="501"/>
                  </a:lnTo>
                  <a:lnTo>
                    <a:pt x="195" y="504"/>
                  </a:lnTo>
                  <a:lnTo>
                    <a:pt x="198" y="505"/>
                  </a:lnTo>
                  <a:lnTo>
                    <a:pt x="200" y="506"/>
                  </a:lnTo>
                  <a:lnTo>
                    <a:pt x="204" y="506"/>
                  </a:lnTo>
                  <a:lnTo>
                    <a:pt x="317" y="506"/>
                  </a:lnTo>
                  <a:lnTo>
                    <a:pt x="320" y="506"/>
                  </a:lnTo>
                  <a:lnTo>
                    <a:pt x="322" y="505"/>
                  </a:lnTo>
                  <a:lnTo>
                    <a:pt x="326" y="504"/>
                  </a:lnTo>
                  <a:lnTo>
                    <a:pt x="328" y="501"/>
                  </a:lnTo>
                  <a:lnTo>
                    <a:pt x="330" y="499"/>
                  </a:lnTo>
                  <a:lnTo>
                    <a:pt x="331" y="497"/>
                  </a:lnTo>
                  <a:lnTo>
                    <a:pt x="332" y="494"/>
                  </a:lnTo>
                  <a:lnTo>
                    <a:pt x="332" y="491"/>
                  </a:lnTo>
                  <a:lnTo>
                    <a:pt x="332" y="448"/>
                  </a:lnTo>
                  <a:lnTo>
                    <a:pt x="348" y="439"/>
                  </a:lnTo>
                  <a:lnTo>
                    <a:pt x="363" y="432"/>
                  </a:lnTo>
                  <a:lnTo>
                    <a:pt x="376" y="424"/>
                  </a:lnTo>
                  <a:lnTo>
                    <a:pt x="387" y="416"/>
                  </a:lnTo>
                  <a:lnTo>
                    <a:pt x="433" y="444"/>
                  </a:lnTo>
                  <a:lnTo>
                    <a:pt x="435" y="445"/>
                  </a:lnTo>
                  <a:lnTo>
                    <a:pt x="438" y="445"/>
                  </a:lnTo>
                  <a:lnTo>
                    <a:pt x="441" y="446"/>
                  </a:lnTo>
                  <a:lnTo>
                    <a:pt x="443" y="445"/>
                  </a:lnTo>
                  <a:lnTo>
                    <a:pt x="447" y="444"/>
                  </a:lnTo>
                  <a:lnTo>
                    <a:pt x="449" y="443"/>
                  </a:lnTo>
                  <a:lnTo>
                    <a:pt x="451" y="440"/>
                  </a:lnTo>
                  <a:lnTo>
                    <a:pt x="453" y="437"/>
                  </a:lnTo>
                  <a:lnTo>
                    <a:pt x="510" y="340"/>
                  </a:lnTo>
                  <a:lnTo>
                    <a:pt x="511" y="338"/>
                  </a:lnTo>
                  <a:lnTo>
                    <a:pt x="512" y="335"/>
                  </a:lnTo>
                  <a:lnTo>
                    <a:pt x="512" y="331"/>
                  </a:lnTo>
                  <a:lnTo>
                    <a:pt x="511" y="328"/>
                  </a:lnTo>
                  <a:lnTo>
                    <a:pt x="510" y="326"/>
                  </a:lnTo>
                  <a:lnTo>
                    <a:pt x="509" y="323"/>
                  </a:lnTo>
                  <a:lnTo>
                    <a:pt x="506" y="321"/>
                  </a:lnTo>
                  <a:lnTo>
                    <a:pt x="504" y="3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4358"/>
            <p:cNvSpPr>
              <a:spLocks noEditPoints="1"/>
            </p:cNvSpPr>
            <p:nvPr/>
          </p:nvSpPr>
          <p:spPr bwMode="auto">
            <a:xfrm>
              <a:off x="7048500" y="1509713"/>
              <a:ext cx="161925" cy="161925"/>
            </a:xfrm>
            <a:custGeom>
              <a:avLst/>
              <a:gdLst>
                <a:gd name="T0" fmla="*/ 229 w 511"/>
                <a:gd name="T1" fmla="*/ 335 h 509"/>
                <a:gd name="T2" fmla="*/ 198 w 511"/>
                <a:gd name="T3" fmla="*/ 319 h 509"/>
                <a:gd name="T4" fmla="*/ 176 w 511"/>
                <a:gd name="T5" fmla="*/ 292 h 509"/>
                <a:gd name="T6" fmla="*/ 166 w 511"/>
                <a:gd name="T7" fmla="*/ 258 h 509"/>
                <a:gd name="T8" fmla="*/ 169 w 511"/>
                <a:gd name="T9" fmla="*/ 223 h 509"/>
                <a:gd name="T10" fmla="*/ 186 w 511"/>
                <a:gd name="T11" fmla="*/ 191 h 509"/>
                <a:gd name="T12" fmla="*/ 213 w 511"/>
                <a:gd name="T13" fmla="*/ 169 h 509"/>
                <a:gd name="T14" fmla="*/ 246 w 511"/>
                <a:gd name="T15" fmla="*/ 158 h 509"/>
                <a:gd name="T16" fmla="*/ 282 w 511"/>
                <a:gd name="T17" fmla="*/ 163 h 509"/>
                <a:gd name="T18" fmla="*/ 313 w 511"/>
                <a:gd name="T19" fmla="*/ 179 h 509"/>
                <a:gd name="T20" fmla="*/ 335 w 511"/>
                <a:gd name="T21" fmla="*/ 206 h 509"/>
                <a:gd name="T22" fmla="*/ 346 w 511"/>
                <a:gd name="T23" fmla="*/ 240 h 509"/>
                <a:gd name="T24" fmla="*/ 342 w 511"/>
                <a:gd name="T25" fmla="*/ 276 h 509"/>
                <a:gd name="T26" fmla="*/ 325 w 511"/>
                <a:gd name="T27" fmla="*/ 306 h 509"/>
                <a:gd name="T28" fmla="*/ 298 w 511"/>
                <a:gd name="T29" fmla="*/ 328 h 509"/>
                <a:gd name="T30" fmla="*/ 265 w 511"/>
                <a:gd name="T31" fmla="*/ 338 h 509"/>
                <a:gd name="T32" fmla="*/ 511 w 511"/>
                <a:gd name="T33" fmla="*/ 173 h 509"/>
                <a:gd name="T34" fmla="*/ 450 w 511"/>
                <a:gd name="T35" fmla="*/ 67 h 509"/>
                <a:gd name="T36" fmla="*/ 441 w 511"/>
                <a:gd name="T37" fmla="*/ 63 h 509"/>
                <a:gd name="T38" fmla="*/ 386 w 511"/>
                <a:gd name="T39" fmla="*/ 92 h 509"/>
                <a:gd name="T40" fmla="*/ 332 w 511"/>
                <a:gd name="T41" fmla="*/ 59 h 509"/>
                <a:gd name="T42" fmla="*/ 329 w 511"/>
                <a:gd name="T43" fmla="*/ 6 h 509"/>
                <a:gd name="T44" fmla="*/ 320 w 511"/>
                <a:gd name="T45" fmla="*/ 0 h 509"/>
                <a:gd name="T46" fmla="*/ 198 w 511"/>
                <a:gd name="T47" fmla="*/ 1 h 509"/>
                <a:gd name="T48" fmla="*/ 190 w 511"/>
                <a:gd name="T49" fmla="*/ 9 h 509"/>
                <a:gd name="T50" fmla="*/ 179 w 511"/>
                <a:gd name="T51" fmla="*/ 61 h 509"/>
                <a:gd name="T52" fmla="*/ 141 w 511"/>
                <a:gd name="T53" fmla="*/ 81 h 509"/>
                <a:gd name="T54" fmla="*/ 68 w 511"/>
                <a:gd name="T55" fmla="*/ 63 h 509"/>
                <a:gd name="T56" fmla="*/ 60 w 511"/>
                <a:gd name="T57" fmla="*/ 70 h 509"/>
                <a:gd name="T58" fmla="*/ 1 w 511"/>
                <a:gd name="T59" fmla="*/ 177 h 509"/>
                <a:gd name="T60" fmla="*/ 5 w 511"/>
                <a:gd name="T61" fmla="*/ 186 h 509"/>
                <a:gd name="T62" fmla="*/ 52 w 511"/>
                <a:gd name="T63" fmla="*/ 249 h 509"/>
                <a:gd name="T64" fmla="*/ 5 w 511"/>
                <a:gd name="T65" fmla="*/ 311 h 509"/>
                <a:gd name="T66" fmla="*/ 0 w 511"/>
                <a:gd name="T67" fmla="*/ 322 h 509"/>
                <a:gd name="T68" fmla="*/ 59 w 511"/>
                <a:gd name="T69" fmla="*/ 429 h 509"/>
                <a:gd name="T70" fmla="*/ 74 w 511"/>
                <a:gd name="T71" fmla="*/ 435 h 509"/>
                <a:gd name="T72" fmla="*/ 140 w 511"/>
                <a:gd name="T73" fmla="*/ 416 h 509"/>
                <a:gd name="T74" fmla="*/ 179 w 511"/>
                <a:gd name="T75" fmla="*/ 438 h 509"/>
                <a:gd name="T76" fmla="*/ 190 w 511"/>
                <a:gd name="T77" fmla="*/ 500 h 509"/>
                <a:gd name="T78" fmla="*/ 198 w 511"/>
                <a:gd name="T79" fmla="*/ 508 h 509"/>
                <a:gd name="T80" fmla="*/ 320 w 511"/>
                <a:gd name="T81" fmla="*/ 509 h 509"/>
                <a:gd name="T82" fmla="*/ 329 w 511"/>
                <a:gd name="T83" fmla="*/ 503 h 509"/>
                <a:gd name="T84" fmla="*/ 332 w 511"/>
                <a:gd name="T85" fmla="*/ 439 h 509"/>
                <a:gd name="T86" fmla="*/ 387 w 511"/>
                <a:gd name="T87" fmla="*/ 407 h 509"/>
                <a:gd name="T88" fmla="*/ 441 w 511"/>
                <a:gd name="T89" fmla="*/ 435 h 509"/>
                <a:gd name="T90" fmla="*/ 450 w 511"/>
                <a:gd name="T91" fmla="*/ 431 h 509"/>
                <a:gd name="T92" fmla="*/ 511 w 511"/>
                <a:gd name="T93" fmla="*/ 324 h 509"/>
                <a:gd name="T94" fmla="*/ 504 w 511"/>
                <a:gd name="T95" fmla="*/ 309 h 509"/>
                <a:gd name="T96" fmla="*/ 459 w 511"/>
                <a:gd name="T97" fmla="*/ 233 h 509"/>
                <a:gd name="T98" fmla="*/ 508 w 511"/>
                <a:gd name="T99" fmla="*/ 184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11" h="509">
                  <a:moveTo>
                    <a:pt x="256" y="339"/>
                  </a:moveTo>
                  <a:lnTo>
                    <a:pt x="246" y="338"/>
                  </a:lnTo>
                  <a:lnTo>
                    <a:pt x="237" y="337"/>
                  </a:lnTo>
                  <a:lnTo>
                    <a:pt x="229" y="335"/>
                  </a:lnTo>
                  <a:lnTo>
                    <a:pt x="220" y="332"/>
                  </a:lnTo>
                  <a:lnTo>
                    <a:pt x="213" y="328"/>
                  </a:lnTo>
                  <a:lnTo>
                    <a:pt x="205" y="323"/>
                  </a:lnTo>
                  <a:lnTo>
                    <a:pt x="198" y="319"/>
                  </a:lnTo>
                  <a:lnTo>
                    <a:pt x="191" y="312"/>
                  </a:lnTo>
                  <a:lnTo>
                    <a:pt x="186" y="306"/>
                  </a:lnTo>
                  <a:lnTo>
                    <a:pt x="181" y="300"/>
                  </a:lnTo>
                  <a:lnTo>
                    <a:pt x="176" y="292"/>
                  </a:lnTo>
                  <a:lnTo>
                    <a:pt x="172" y="284"/>
                  </a:lnTo>
                  <a:lnTo>
                    <a:pt x="169" y="276"/>
                  </a:lnTo>
                  <a:lnTo>
                    <a:pt x="167" y="267"/>
                  </a:lnTo>
                  <a:lnTo>
                    <a:pt x="166" y="258"/>
                  </a:lnTo>
                  <a:lnTo>
                    <a:pt x="166" y="249"/>
                  </a:lnTo>
                  <a:lnTo>
                    <a:pt x="166" y="240"/>
                  </a:lnTo>
                  <a:lnTo>
                    <a:pt x="167" y="231"/>
                  </a:lnTo>
                  <a:lnTo>
                    <a:pt x="169" y="223"/>
                  </a:lnTo>
                  <a:lnTo>
                    <a:pt x="172" y="214"/>
                  </a:lnTo>
                  <a:lnTo>
                    <a:pt x="176" y="206"/>
                  </a:lnTo>
                  <a:lnTo>
                    <a:pt x="181" y="199"/>
                  </a:lnTo>
                  <a:lnTo>
                    <a:pt x="186" y="191"/>
                  </a:lnTo>
                  <a:lnTo>
                    <a:pt x="191" y="185"/>
                  </a:lnTo>
                  <a:lnTo>
                    <a:pt x="198" y="179"/>
                  </a:lnTo>
                  <a:lnTo>
                    <a:pt x="205" y="173"/>
                  </a:lnTo>
                  <a:lnTo>
                    <a:pt x="213" y="169"/>
                  </a:lnTo>
                  <a:lnTo>
                    <a:pt x="220" y="165"/>
                  </a:lnTo>
                  <a:lnTo>
                    <a:pt x="229" y="163"/>
                  </a:lnTo>
                  <a:lnTo>
                    <a:pt x="237" y="159"/>
                  </a:lnTo>
                  <a:lnTo>
                    <a:pt x="246" y="158"/>
                  </a:lnTo>
                  <a:lnTo>
                    <a:pt x="256" y="158"/>
                  </a:lnTo>
                  <a:lnTo>
                    <a:pt x="265" y="158"/>
                  </a:lnTo>
                  <a:lnTo>
                    <a:pt x="274" y="159"/>
                  </a:lnTo>
                  <a:lnTo>
                    <a:pt x="282" y="163"/>
                  </a:lnTo>
                  <a:lnTo>
                    <a:pt x="291" y="165"/>
                  </a:lnTo>
                  <a:lnTo>
                    <a:pt x="298" y="169"/>
                  </a:lnTo>
                  <a:lnTo>
                    <a:pt x="306" y="173"/>
                  </a:lnTo>
                  <a:lnTo>
                    <a:pt x="313" y="179"/>
                  </a:lnTo>
                  <a:lnTo>
                    <a:pt x="320" y="185"/>
                  </a:lnTo>
                  <a:lnTo>
                    <a:pt x="325" y="191"/>
                  </a:lnTo>
                  <a:lnTo>
                    <a:pt x="331" y="199"/>
                  </a:lnTo>
                  <a:lnTo>
                    <a:pt x="335" y="206"/>
                  </a:lnTo>
                  <a:lnTo>
                    <a:pt x="339" y="214"/>
                  </a:lnTo>
                  <a:lnTo>
                    <a:pt x="342" y="223"/>
                  </a:lnTo>
                  <a:lnTo>
                    <a:pt x="344" y="231"/>
                  </a:lnTo>
                  <a:lnTo>
                    <a:pt x="346" y="240"/>
                  </a:lnTo>
                  <a:lnTo>
                    <a:pt x="347" y="249"/>
                  </a:lnTo>
                  <a:lnTo>
                    <a:pt x="346" y="258"/>
                  </a:lnTo>
                  <a:lnTo>
                    <a:pt x="344" y="267"/>
                  </a:lnTo>
                  <a:lnTo>
                    <a:pt x="342" y="276"/>
                  </a:lnTo>
                  <a:lnTo>
                    <a:pt x="339" y="284"/>
                  </a:lnTo>
                  <a:lnTo>
                    <a:pt x="335" y="292"/>
                  </a:lnTo>
                  <a:lnTo>
                    <a:pt x="331" y="300"/>
                  </a:lnTo>
                  <a:lnTo>
                    <a:pt x="325" y="306"/>
                  </a:lnTo>
                  <a:lnTo>
                    <a:pt x="320" y="312"/>
                  </a:lnTo>
                  <a:lnTo>
                    <a:pt x="313" y="319"/>
                  </a:lnTo>
                  <a:lnTo>
                    <a:pt x="306" y="323"/>
                  </a:lnTo>
                  <a:lnTo>
                    <a:pt x="298" y="328"/>
                  </a:lnTo>
                  <a:lnTo>
                    <a:pt x="291" y="332"/>
                  </a:lnTo>
                  <a:lnTo>
                    <a:pt x="282" y="335"/>
                  </a:lnTo>
                  <a:lnTo>
                    <a:pt x="274" y="337"/>
                  </a:lnTo>
                  <a:lnTo>
                    <a:pt x="265" y="338"/>
                  </a:lnTo>
                  <a:lnTo>
                    <a:pt x="256" y="339"/>
                  </a:lnTo>
                  <a:close/>
                  <a:moveTo>
                    <a:pt x="510" y="179"/>
                  </a:moveTo>
                  <a:lnTo>
                    <a:pt x="511" y="177"/>
                  </a:lnTo>
                  <a:lnTo>
                    <a:pt x="511" y="173"/>
                  </a:lnTo>
                  <a:lnTo>
                    <a:pt x="510" y="171"/>
                  </a:lnTo>
                  <a:lnTo>
                    <a:pt x="509" y="168"/>
                  </a:lnTo>
                  <a:lnTo>
                    <a:pt x="453" y="70"/>
                  </a:lnTo>
                  <a:lnTo>
                    <a:pt x="450" y="67"/>
                  </a:lnTo>
                  <a:lnTo>
                    <a:pt x="448" y="65"/>
                  </a:lnTo>
                  <a:lnTo>
                    <a:pt x="446" y="64"/>
                  </a:lnTo>
                  <a:lnTo>
                    <a:pt x="443" y="64"/>
                  </a:lnTo>
                  <a:lnTo>
                    <a:pt x="441" y="63"/>
                  </a:lnTo>
                  <a:lnTo>
                    <a:pt x="438" y="63"/>
                  </a:lnTo>
                  <a:lnTo>
                    <a:pt x="434" y="63"/>
                  </a:lnTo>
                  <a:lnTo>
                    <a:pt x="432" y="65"/>
                  </a:lnTo>
                  <a:lnTo>
                    <a:pt x="386" y="92"/>
                  </a:lnTo>
                  <a:lnTo>
                    <a:pt x="375" y="83"/>
                  </a:lnTo>
                  <a:lnTo>
                    <a:pt x="363" y="75"/>
                  </a:lnTo>
                  <a:lnTo>
                    <a:pt x="348" y="67"/>
                  </a:lnTo>
                  <a:lnTo>
                    <a:pt x="332" y="59"/>
                  </a:lnTo>
                  <a:lnTo>
                    <a:pt x="332" y="14"/>
                  </a:lnTo>
                  <a:lnTo>
                    <a:pt x="332" y="12"/>
                  </a:lnTo>
                  <a:lnTo>
                    <a:pt x="331" y="9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3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3" y="0"/>
                  </a:lnTo>
                  <a:lnTo>
                    <a:pt x="201" y="0"/>
                  </a:lnTo>
                  <a:lnTo>
                    <a:pt x="198" y="1"/>
                  </a:lnTo>
                  <a:lnTo>
                    <a:pt x="196" y="2"/>
                  </a:lnTo>
                  <a:lnTo>
                    <a:pt x="194" y="4"/>
                  </a:lnTo>
                  <a:lnTo>
                    <a:pt x="191" y="6"/>
                  </a:lnTo>
                  <a:lnTo>
                    <a:pt x="190" y="9"/>
                  </a:lnTo>
                  <a:lnTo>
                    <a:pt x="189" y="12"/>
                  </a:lnTo>
                  <a:lnTo>
                    <a:pt x="188" y="14"/>
                  </a:lnTo>
                  <a:lnTo>
                    <a:pt x="188" y="58"/>
                  </a:lnTo>
                  <a:lnTo>
                    <a:pt x="179" y="61"/>
                  </a:lnTo>
                  <a:lnTo>
                    <a:pt x="170" y="64"/>
                  </a:lnTo>
                  <a:lnTo>
                    <a:pt x="161" y="68"/>
                  </a:lnTo>
                  <a:lnTo>
                    <a:pt x="154" y="72"/>
                  </a:lnTo>
                  <a:lnTo>
                    <a:pt x="141" y="81"/>
                  </a:lnTo>
                  <a:lnTo>
                    <a:pt x="128" y="92"/>
                  </a:lnTo>
                  <a:lnTo>
                    <a:pt x="80" y="64"/>
                  </a:lnTo>
                  <a:lnTo>
                    <a:pt x="75" y="62"/>
                  </a:lnTo>
                  <a:lnTo>
                    <a:pt x="68" y="63"/>
                  </a:lnTo>
                  <a:lnTo>
                    <a:pt x="66" y="64"/>
                  </a:lnTo>
                  <a:lnTo>
                    <a:pt x="64" y="65"/>
                  </a:lnTo>
                  <a:lnTo>
                    <a:pt x="62" y="67"/>
                  </a:lnTo>
                  <a:lnTo>
                    <a:pt x="60" y="70"/>
                  </a:lnTo>
                  <a:lnTo>
                    <a:pt x="3" y="168"/>
                  </a:lnTo>
                  <a:lnTo>
                    <a:pt x="2" y="171"/>
                  </a:lnTo>
                  <a:lnTo>
                    <a:pt x="1" y="173"/>
                  </a:lnTo>
                  <a:lnTo>
                    <a:pt x="1" y="177"/>
                  </a:lnTo>
                  <a:lnTo>
                    <a:pt x="1" y="179"/>
                  </a:lnTo>
                  <a:lnTo>
                    <a:pt x="2" y="182"/>
                  </a:lnTo>
                  <a:lnTo>
                    <a:pt x="4" y="184"/>
                  </a:lnTo>
                  <a:lnTo>
                    <a:pt x="5" y="186"/>
                  </a:lnTo>
                  <a:lnTo>
                    <a:pt x="8" y="188"/>
                  </a:lnTo>
                  <a:lnTo>
                    <a:pt x="56" y="216"/>
                  </a:lnTo>
                  <a:lnTo>
                    <a:pt x="53" y="233"/>
                  </a:lnTo>
                  <a:lnTo>
                    <a:pt x="52" y="249"/>
                  </a:lnTo>
                  <a:lnTo>
                    <a:pt x="53" y="265"/>
                  </a:lnTo>
                  <a:lnTo>
                    <a:pt x="56" y="282"/>
                  </a:lnTo>
                  <a:lnTo>
                    <a:pt x="7" y="309"/>
                  </a:lnTo>
                  <a:lnTo>
                    <a:pt x="5" y="311"/>
                  </a:lnTo>
                  <a:lnTo>
                    <a:pt x="3" y="313"/>
                  </a:lnTo>
                  <a:lnTo>
                    <a:pt x="2" y="317"/>
                  </a:lnTo>
                  <a:lnTo>
                    <a:pt x="1" y="320"/>
                  </a:lnTo>
                  <a:lnTo>
                    <a:pt x="0" y="322"/>
                  </a:lnTo>
                  <a:lnTo>
                    <a:pt x="0" y="324"/>
                  </a:lnTo>
                  <a:lnTo>
                    <a:pt x="1" y="327"/>
                  </a:lnTo>
                  <a:lnTo>
                    <a:pt x="2" y="330"/>
                  </a:lnTo>
                  <a:lnTo>
                    <a:pt x="59" y="429"/>
                  </a:lnTo>
                  <a:lnTo>
                    <a:pt x="63" y="432"/>
                  </a:lnTo>
                  <a:lnTo>
                    <a:pt x="67" y="434"/>
                  </a:lnTo>
                  <a:lnTo>
                    <a:pt x="71" y="435"/>
                  </a:lnTo>
                  <a:lnTo>
                    <a:pt x="74" y="435"/>
                  </a:lnTo>
                  <a:lnTo>
                    <a:pt x="76" y="434"/>
                  </a:lnTo>
                  <a:lnTo>
                    <a:pt x="79" y="433"/>
                  </a:lnTo>
                  <a:lnTo>
                    <a:pt x="128" y="407"/>
                  </a:lnTo>
                  <a:lnTo>
                    <a:pt x="140" y="416"/>
                  </a:lnTo>
                  <a:lnTo>
                    <a:pt x="154" y="426"/>
                  </a:lnTo>
                  <a:lnTo>
                    <a:pt x="161" y="430"/>
                  </a:lnTo>
                  <a:lnTo>
                    <a:pt x="169" y="434"/>
                  </a:lnTo>
                  <a:lnTo>
                    <a:pt x="179" y="438"/>
                  </a:lnTo>
                  <a:lnTo>
                    <a:pt x="188" y="441"/>
                  </a:lnTo>
                  <a:lnTo>
                    <a:pt x="188" y="494"/>
                  </a:lnTo>
                  <a:lnTo>
                    <a:pt x="189" y="497"/>
                  </a:lnTo>
                  <a:lnTo>
                    <a:pt x="190" y="500"/>
                  </a:lnTo>
                  <a:lnTo>
                    <a:pt x="191" y="503"/>
                  </a:lnTo>
                  <a:lnTo>
                    <a:pt x="194" y="505"/>
                  </a:lnTo>
                  <a:lnTo>
                    <a:pt x="196" y="507"/>
                  </a:lnTo>
                  <a:lnTo>
                    <a:pt x="198" y="508"/>
                  </a:lnTo>
                  <a:lnTo>
                    <a:pt x="201" y="509"/>
                  </a:lnTo>
                  <a:lnTo>
                    <a:pt x="203" y="509"/>
                  </a:lnTo>
                  <a:lnTo>
                    <a:pt x="317" y="509"/>
                  </a:lnTo>
                  <a:lnTo>
                    <a:pt x="320" y="509"/>
                  </a:lnTo>
                  <a:lnTo>
                    <a:pt x="323" y="508"/>
                  </a:lnTo>
                  <a:lnTo>
                    <a:pt x="325" y="507"/>
                  </a:lnTo>
                  <a:lnTo>
                    <a:pt x="327" y="505"/>
                  </a:lnTo>
                  <a:lnTo>
                    <a:pt x="329" y="503"/>
                  </a:lnTo>
                  <a:lnTo>
                    <a:pt x="331" y="500"/>
                  </a:lnTo>
                  <a:lnTo>
                    <a:pt x="332" y="497"/>
                  </a:lnTo>
                  <a:lnTo>
                    <a:pt x="332" y="494"/>
                  </a:lnTo>
                  <a:lnTo>
                    <a:pt x="332" y="439"/>
                  </a:lnTo>
                  <a:lnTo>
                    <a:pt x="348" y="431"/>
                  </a:lnTo>
                  <a:lnTo>
                    <a:pt x="363" y="423"/>
                  </a:lnTo>
                  <a:lnTo>
                    <a:pt x="375" y="414"/>
                  </a:lnTo>
                  <a:lnTo>
                    <a:pt x="387" y="407"/>
                  </a:lnTo>
                  <a:lnTo>
                    <a:pt x="432" y="433"/>
                  </a:lnTo>
                  <a:lnTo>
                    <a:pt x="434" y="434"/>
                  </a:lnTo>
                  <a:lnTo>
                    <a:pt x="438" y="435"/>
                  </a:lnTo>
                  <a:lnTo>
                    <a:pt x="441" y="435"/>
                  </a:lnTo>
                  <a:lnTo>
                    <a:pt x="443" y="434"/>
                  </a:lnTo>
                  <a:lnTo>
                    <a:pt x="446" y="434"/>
                  </a:lnTo>
                  <a:lnTo>
                    <a:pt x="448" y="432"/>
                  </a:lnTo>
                  <a:lnTo>
                    <a:pt x="450" y="431"/>
                  </a:lnTo>
                  <a:lnTo>
                    <a:pt x="453" y="429"/>
                  </a:lnTo>
                  <a:lnTo>
                    <a:pt x="509" y="330"/>
                  </a:lnTo>
                  <a:lnTo>
                    <a:pt x="510" y="327"/>
                  </a:lnTo>
                  <a:lnTo>
                    <a:pt x="511" y="324"/>
                  </a:lnTo>
                  <a:lnTo>
                    <a:pt x="511" y="322"/>
                  </a:lnTo>
                  <a:lnTo>
                    <a:pt x="510" y="320"/>
                  </a:lnTo>
                  <a:lnTo>
                    <a:pt x="508" y="313"/>
                  </a:lnTo>
                  <a:lnTo>
                    <a:pt x="504" y="309"/>
                  </a:lnTo>
                  <a:lnTo>
                    <a:pt x="457" y="282"/>
                  </a:lnTo>
                  <a:lnTo>
                    <a:pt x="459" y="265"/>
                  </a:lnTo>
                  <a:lnTo>
                    <a:pt x="459" y="249"/>
                  </a:lnTo>
                  <a:lnTo>
                    <a:pt x="459" y="233"/>
                  </a:lnTo>
                  <a:lnTo>
                    <a:pt x="457" y="216"/>
                  </a:lnTo>
                  <a:lnTo>
                    <a:pt x="504" y="188"/>
                  </a:lnTo>
                  <a:lnTo>
                    <a:pt x="506" y="186"/>
                  </a:lnTo>
                  <a:lnTo>
                    <a:pt x="508" y="184"/>
                  </a:lnTo>
                  <a:lnTo>
                    <a:pt x="509" y="182"/>
                  </a:lnTo>
                  <a:lnTo>
                    <a:pt x="51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574651" y="3236159"/>
            <a:ext cx="412257" cy="412257"/>
            <a:chOff x="11026775" y="1919288"/>
            <a:chExt cx="271463" cy="271463"/>
          </a:xfrm>
          <a:solidFill>
            <a:srgbClr val="1C819E"/>
          </a:solidFill>
        </p:grpSpPr>
        <p:sp>
          <p:nvSpPr>
            <p:cNvPr id="35" name="Freeform 3817"/>
            <p:cNvSpPr>
              <a:spLocks/>
            </p:cNvSpPr>
            <p:nvPr/>
          </p:nvSpPr>
          <p:spPr bwMode="auto">
            <a:xfrm>
              <a:off x="11137900" y="1919288"/>
              <a:ext cx="160338" cy="160338"/>
            </a:xfrm>
            <a:custGeom>
              <a:avLst/>
              <a:gdLst>
                <a:gd name="T0" fmla="*/ 364 w 506"/>
                <a:gd name="T1" fmla="*/ 27 h 505"/>
                <a:gd name="T2" fmla="*/ 334 w 506"/>
                <a:gd name="T3" fmla="*/ 9 h 505"/>
                <a:gd name="T4" fmla="*/ 300 w 506"/>
                <a:gd name="T5" fmla="*/ 0 h 505"/>
                <a:gd name="T6" fmla="*/ 264 w 506"/>
                <a:gd name="T7" fmla="*/ 3 h 505"/>
                <a:gd name="T8" fmla="*/ 231 w 506"/>
                <a:gd name="T9" fmla="*/ 14 h 505"/>
                <a:gd name="T10" fmla="*/ 202 w 506"/>
                <a:gd name="T11" fmla="*/ 35 h 505"/>
                <a:gd name="T12" fmla="*/ 13 w 506"/>
                <a:gd name="T13" fmla="*/ 227 h 505"/>
                <a:gd name="T14" fmla="*/ 3 w 506"/>
                <a:gd name="T15" fmla="*/ 254 h 505"/>
                <a:gd name="T16" fmla="*/ 0 w 506"/>
                <a:gd name="T17" fmla="*/ 282 h 505"/>
                <a:gd name="T18" fmla="*/ 8 w 506"/>
                <a:gd name="T19" fmla="*/ 311 h 505"/>
                <a:gd name="T20" fmla="*/ 25 w 506"/>
                <a:gd name="T21" fmla="*/ 340 h 505"/>
                <a:gd name="T22" fmla="*/ 45 w 506"/>
                <a:gd name="T23" fmla="*/ 363 h 505"/>
                <a:gd name="T24" fmla="*/ 62 w 506"/>
                <a:gd name="T25" fmla="*/ 368 h 505"/>
                <a:gd name="T26" fmla="*/ 79 w 506"/>
                <a:gd name="T27" fmla="*/ 363 h 505"/>
                <a:gd name="T28" fmla="*/ 89 w 506"/>
                <a:gd name="T29" fmla="*/ 349 h 505"/>
                <a:gd name="T30" fmla="*/ 92 w 506"/>
                <a:gd name="T31" fmla="*/ 332 h 505"/>
                <a:gd name="T32" fmla="*/ 83 w 506"/>
                <a:gd name="T33" fmla="*/ 317 h 505"/>
                <a:gd name="T34" fmla="*/ 70 w 506"/>
                <a:gd name="T35" fmla="*/ 300 h 505"/>
                <a:gd name="T36" fmla="*/ 62 w 506"/>
                <a:gd name="T37" fmla="*/ 282 h 505"/>
                <a:gd name="T38" fmla="*/ 60 w 506"/>
                <a:gd name="T39" fmla="*/ 267 h 505"/>
                <a:gd name="T40" fmla="*/ 68 w 506"/>
                <a:gd name="T41" fmla="*/ 255 h 505"/>
                <a:gd name="T42" fmla="*/ 254 w 506"/>
                <a:gd name="T43" fmla="*/ 70 h 505"/>
                <a:gd name="T44" fmla="*/ 270 w 506"/>
                <a:gd name="T45" fmla="*/ 63 h 505"/>
                <a:gd name="T46" fmla="*/ 288 w 506"/>
                <a:gd name="T47" fmla="*/ 61 h 505"/>
                <a:gd name="T48" fmla="*/ 305 w 506"/>
                <a:gd name="T49" fmla="*/ 63 h 505"/>
                <a:gd name="T50" fmla="*/ 321 w 506"/>
                <a:gd name="T51" fmla="*/ 70 h 505"/>
                <a:gd name="T52" fmla="*/ 427 w 506"/>
                <a:gd name="T53" fmla="*/ 175 h 505"/>
                <a:gd name="T54" fmla="*/ 438 w 506"/>
                <a:gd name="T55" fmla="*/ 189 h 505"/>
                <a:gd name="T56" fmla="*/ 444 w 506"/>
                <a:gd name="T57" fmla="*/ 206 h 505"/>
                <a:gd name="T58" fmla="*/ 446 w 506"/>
                <a:gd name="T59" fmla="*/ 223 h 505"/>
                <a:gd name="T60" fmla="*/ 441 w 506"/>
                <a:gd name="T61" fmla="*/ 241 h 505"/>
                <a:gd name="T62" fmla="*/ 432 w 506"/>
                <a:gd name="T63" fmla="*/ 256 h 505"/>
                <a:gd name="T64" fmla="*/ 246 w 506"/>
                <a:gd name="T65" fmla="*/ 441 h 505"/>
                <a:gd name="T66" fmla="*/ 228 w 506"/>
                <a:gd name="T67" fmla="*/ 444 h 505"/>
                <a:gd name="T68" fmla="*/ 199 w 506"/>
                <a:gd name="T69" fmla="*/ 430 h 505"/>
                <a:gd name="T70" fmla="*/ 178 w 506"/>
                <a:gd name="T71" fmla="*/ 415 h 505"/>
                <a:gd name="T72" fmla="*/ 161 w 506"/>
                <a:gd name="T73" fmla="*/ 413 h 505"/>
                <a:gd name="T74" fmla="*/ 146 w 506"/>
                <a:gd name="T75" fmla="*/ 422 h 505"/>
                <a:gd name="T76" fmla="*/ 138 w 506"/>
                <a:gd name="T77" fmla="*/ 438 h 505"/>
                <a:gd name="T78" fmla="*/ 140 w 506"/>
                <a:gd name="T79" fmla="*/ 454 h 505"/>
                <a:gd name="T80" fmla="*/ 155 w 506"/>
                <a:gd name="T81" fmla="*/ 472 h 505"/>
                <a:gd name="T82" fmla="*/ 182 w 506"/>
                <a:gd name="T83" fmla="*/ 492 h 505"/>
                <a:gd name="T84" fmla="*/ 210 w 506"/>
                <a:gd name="T85" fmla="*/ 502 h 505"/>
                <a:gd name="T86" fmla="*/ 232 w 506"/>
                <a:gd name="T87" fmla="*/ 505 h 505"/>
                <a:gd name="T88" fmla="*/ 258 w 506"/>
                <a:gd name="T89" fmla="*/ 501 h 505"/>
                <a:gd name="T90" fmla="*/ 280 w 506"/>
                <a:gd name="T91" fmla="*/ 490 h 505"/>
                <a:gd name="T92" fmla="*/ 470 w 506"/>
                <a:gd name="T93" fmla="*/ 303 h 505"/>
                <a:gd name="T94" fmla="*/ 492 w 506"/>
                <a:gd name="T95" fmla="*/ 275 h 505"/>
                <a:gd name="T96" fmla="*/ 503 w 506"/>
                <a:gd name="T97" fmla="*/ 242 h 505"/>
                <a:gd name="T98" fmla="*/ 505 w 506"/>
                <a:gd name="T99" fmla="*/ 206 h 505"/>
                <a:gd name="T100" fmla="*/ 496 w 506"/>
                <a:gd name="T101" fmla="*/ 172 h 505"/>
                <a:gd name="T102" fmla="*/ 479 w 506"/>
                <a:gd name="T103" fmla="*/ 142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06" h="505">
                  <a:moveTo>
                    <a:pt x="470" y="132"/>
                  </a:moveTo>
                  <a:lnTo>
                    <a:pt x="373" y="35"/>
                  </a:lnTo>
                  <a:lnTo>
                    <a:pt x="364" y="27"/>
                  </a:lnTo>
                  <a:lnTo>
                    <a:pt x="354" y="20"/>
                  </a:lnTo>
                  <a:lnTo>
                    <a:pt x="344" y="14"/>
                  </a:lnTo>
                  <a:lnTo>
                    <a:pt x="334" y="9"/>
                  </a:lnTo>
                  <a:lnTo>
                    <a:pt x="322" y="5"/>
                  </a:lnTo>
                  <a:lnTo>
                    <a:pt x="311" y="3"/>
                  </a:lnTo>
                  <a:lnTo>
                    <a:pt x="300" y="0"/>
                  </a:lnTo>
                  <a:lnTo>
                    <a:pt x="288" y="0"/>
                  </a:lnTo>
                  <a:lnTo>
                    <a:pt x="275" y="0"/>
                  </a:lnTo>
                  <a:lnTo>
                    <a:pt x="264" y="3"/>
                  </a:lnTo>
                  <a:lnTo>
                    <a:pt x="252" y="5"/>
                  </a:lnTo>
                  <a:lnTo>
                    <a:pt x="242" y="9"/>
                  </a:lnTo>
                  <a:lnTo>
                    <a:pt x="231" y="14"/>
                  </a:lnTo>
                  <a:lnTo>
                    <a:pt x="220" y="20"/>
                  </a:lnTo>
                  <a:lnTo>
                    <a:pt x="212" y="27"/>
                  </a:lnTo>
                  <a:lnTo>
                    <a:pt x="202" y="35"/>
                  </a:lnTo>
                  <a:lnTo>
                    <a:pt x="26" y="212"/>
                  </a:lnTo>
                  <a:lnTo>
                    <a:pt x="19" y="219"/>
                  </a:lnTo>
                  <a:lnTo>
                    <a:pt x="13" y="227"/>
                  </a:lnTo>
                  <a:lnTo>
                    <a:pt x="9" y="235"/>
                  </a:lnTo>
                  <a:lnTo>
                    <a:pt x="5" y="245"/>
                  </a:lnTo>
                  <a:lnTo>
                    <a:pt x="3" y="254"/>
                  </a:lnTo>
                  <a:lnTo>
                    <a:pt x="0" y="263"/>
                  </a:lnTo>
                  <a:lnTo>
                    <a:pt x="0" y="273"/>
                  </a:lnTo>
                  <a:lnTo>
                    <a:pt x="0" y="282"/>
                  </a:lnTo>
                  <a:lnTo>
                    <a:pt x="3" y="292"/>
                  </a:lnTo>
                  <a:lnTo>
                    <a:pt x="5" y="302"/>
                  </a:lnTo>
                  <a:lnTo>
                    <a:pt x="8" y="311"/>
                  </a:lnTo>
                  <a:lnTo>
                    <a:pt x="12" y="321"/>
                  </a:lnTo>
                  <a:lnTo>
                    <a:pt x="19" y="332"/>
                  </a:lnTo>
                  <a:lnTo>
                    <a:pt x="25" y="340"/>
                  </a:lnTo>
                  <a:lnTo>
                    <a:pt x="33" y="350"/>
                  </a:lnTo>
                  <a:lnTo>
                    <a:pt x="41" y="360"/>
                  </a:lnTo>
                  <a:lnTo>
                    <a:pt x="45" y="363"/>
                  </a:lnTo>
                  <a:lnTo>
                    <a:pt x="51" y="366"/>
                  </a:lnTo>
                  <a:lnTo>
                    <a:pt x="56" y="367"/>
                  </a:lnTo>
                  <a:lnTo>
                    <a:pt x="62" y="368"/>
                  </a:lnTo>
                  <a:lnTo>
                    <a:pt x="68" y="367"/>
                  </a:lnTo>
                  <a:lnTo>
                    <a:pt x="73" y="366"/>
                  </a:lnTo>
                  <a:lnTo>
                    <a:pt x="79" y="363"/>
                  </a:lnTo>
                  <a:lnTo>
                    <a:pt x="83" y="360"/>
                  </a:lnTo>
                  <a:lnTo>
                    <a:pt x="87" y="354"/>
                  </a:lnTo>
                  <a:lnTo>
                    <a:pt x="89" y="349"/>
                  </a:lnTo>
                  <a:lnTo>
                    <a:pt x="92" y="344"/>
                  </a:lnTo>
                  <a:lnTo>
                    <a:pt x="92" y="338"/>
                  </a:lnTo>
                  <a:lnTo>
                    <a:pt x="92" y="332"/>
                  </a:lnTo>
                  <a:lnTo>
                    <a:pt x="89" y="326"/>
                  </a:lnTo>
                  <a:lnTo>
                    <a:pt x="87" y="321"/>
                  </a:lnTo>
                  <a:lnTo>
                    <a:pt x="83" y="317"/>
                  </a:lnTo>
                  <a:lnTo>
                    <a:pt x="80" y="314"/>
                  </a:lnTo>
                  <a:lnTo>
                    <a:pt x="76" y="307"/>
                  </a:lnTo>
                  <a:lnTo>
                    <a:pt x="70" y="300"/>
                  </a:lnTo>
                  <a:lnTo>
                    <a:pt x="65" y="291"/>
                  </a:lnTo>
                  <a:lnTo>
                    <a:pt x="63" y="287"/>
                  </a:lnTo>
                  <a:lnTo>
                    <a:pt x="62" y="282"/>
                  </a:lnTo>
                  <a:lnTo>
                    <a:pt x="60" y="277"/>
                  </a:lnTo>
                  <a:lnTo>
                    <a:pt x="60" y="273"/>
                  </a:lnTo>
                  <a:lnTo>
                    <a:pt x="60" y="267"/>
                  </a:lnTo>
                  <a:lnTo>
                    <a:pt x="63" y="263"/>
                  </a:lnTo>
                  <a:lnTo>
                    <a:pt x="65" y="259"/>
                  </a:lnTo>
                  <a:lnTo>
                    <a:pt x="68" y="255"/>
                  </a:lnTo>
                  <a:lnTo>
                    <a:pt x="245" y="78"/>
                  </a:lnTo>
                  <a:lnTo>
                    <a:pt x="249" y="73"/>
                  </a:lnTo>
                  <a:lnTo>
                    <a:pt x="254" y="70"/>
                  </a:lnTo>
                  <a:lnTo>
                    <a:pt x="259" y="67"/>
                  </a:lnTo>
                  <a:lnTo>
                    <a:pt x="264" y="65"/>
                  </a:lnTo>
                  <a:lnTo>
                    <a:pt x="270" y="63"/>
                  </a:lnTo>
                  <a:lnTo>
                    <a:pt x="276" y="62"/>
                  </a:lnTo>
                  <a:lnTo>
                    <a:pt x="281" y="61"/>
                  </a:lnTo>
                  <a:lnTo>
                    <a:pt x="288" y="61"/>
                  </a:lnTo>
                  <a:lnTo>
                    <a:pt x="293" y="61"/>
                  </a:lnTo>
                  <a:lnTo>
                    <a:pt x="300" y="62"/>
                  </a:lnTo>
                  <a:lnTo>
                    <a:pt x="305" y="63"/>
                  </a:lnTo>
                  <a:lnTo>
                    <a:pt x="310" y="65"/>
                  </a:lnTo>
                  <a:lnTo>
                    <a:pt x="316" y="67"/>
                  </a:lnTo>
                  <a:lnTo>
                    <a:pt x="321" y="70"/>
                  </a:lnTo>
                  <a:lnTo>
                    <a:pt x="325" y="73"/>
                  </a:lnTo>
                  <a:lnTo>
                    <a:pt x="330" y="78"/>
                  </a:lnTo>
                  <a:lnTo>
                    <a:pt x="427" y="175"/>
                  </a:lnTo>
                  <a:lnTo>
                    <a:pt x="432" y="180"/>
                  </a:lnTo>
                  <a:lnTo>
                    <a:pt x="435" y="185"/>
                  </a:lnTo>
                  <a:lnTo>
                    <a:pt x="438" y="189"/>
                  </a:lnTo>
                  <a:lnTo>
                    <a:pt x="441" y="195"/>
                  </a:lnTo>
                  <a:lnTo>
                    <a:pt x="442" y="200"/>
                  </a:lnTo>
                  <a:lnTo>
                    <a:pt x="444" y="206"/>
                  </a:lnTo>
                  <a:lnTo>
                    <a:pt x="446" y="212"/>
                  </a:lnTo>
                  <a:lnTo>
                    <a:pt x="446" y="218"/>
                  </a:lnTo>
                  <a:lnTo>
                    <a:pt x="446" y="223"/>
                  </a:lnTo>
                  <a:lnTo>
                    <a:pt x="444" y="230"/>
                  </a:lnTo>
                  <a:lnTo>
                    <a:pt x="442" y="235"/>
                  </a:lnTo>
                  <a:lnTo>
                    <a:pt x="441" y="241"/>
                  </a:lnTo>
                  <a:lnTo>
                    <a:pt x="438" y="246"/>
                  </a:lnTo>
                  <a:lnTo>
                    <a:pt x="435" y="251"/>
                  </a:lnTo>
                  <a:lnTo>
                    <a:pt x="432" y="256"/>
                  </a:lnTo>
                  <a:lnTo>
                    <a:pt x="427" y="260"/>
                  </a:lnTo>
                  <a:lnTo>
                    <a:pt x="251" y="437"/>
                  </a:lnTo>
                  <a:lnTo>
                    <a:pt x="246" y="441"/>
                  </a:lnTo>
                  <a:lnTo>
                    <a:pt x="241" y="443"/>
                  </a:lnTo>
                  <a:lnTo>
                    <a:pt x="234" y="445"/>
                  </a:lnTo>
                  <a:lnTo>
                    <a:pt x="228" y="444"/>
                  </a:lnTo>
                  <a:lnTo>
                    <a:pt x="218" y="442"/>
                  </a:lnTo>
                  <a:lnTo>
                    <a:pt x="208" y="438"/>
                  </a:lnTo>
                  <a:lnTo>
                    <a:pt x="199" y="430"/>
                  </a:lnTo>
                  <a:lnTo>
                    <a:pt x="188" y="422"/>
                  </a:lnTo>
                  <a:lnTo>
                    <a:pt x="184" y="419"/>
                  </a:lnTo>
                  <a:lnTo>
                    <a:pt x="178" y="415"/>
                  </a:lnTo>
                  <a:lnTo>
                    <a:pt x="173" y="413"/>
                  </a:lnTo>
                  <a:lnTo>
                    <a:pt x="168" y="413"/>
                  </a:lnTo>
                  <a:lnTo>
                    <a:pt x="161" y="413"/>
                  </a:lnTo>
                  <a:lnTo>
                    <a:pt x="156" y="415"/>
                  </a:lnTo>
                  <a:lnTo>
                    <a:pt x="151" y="419"/>
                  </a:lnTo>
                  <a:lnTo>
                    <a:pt x="146" y="422"/>
                  </a:lnTo>
                  <a:lnTo>
                    <a:pt x="142" y="426"/>
                  </a:lnTo>
                  <a:lnTo>
                    <a:pt x="140" y="432"/>
                  </a:lnTo>
                  <a:lnTo>
                    <a:pt x="138" y="438"/>
                  </a:lnTo>
                  <a:lnTo>
                    <a:pt x="137" y="443"/>
                  </a:lnTo>
                  <a:lnTo>
                    <a:pt x="138" y="449"/>
                  </a:lnTo>
                  <a:lnTo>
                    <a:pt x="140" y="454"/>
                  </a:lnTo>
                  <a:lnTo>
                    <a:pt x="142" y="459"/>
                  </a:lnTo>
                  <a:lnTo>
                    <a:pt x="146" y="465"/>
                  </a:lnTo>
                  <a:lnTo>
                    <a:pt x="155" y="472"/>
                  </a:lnTo>
                  <a:lnTo>
                    <a:pt x="163" y="480"/>
                  </a:lnTo>
                  <a:lnTo>
                    <a:pt x="172" y="486"/>
                  </a:lnTo>
                  <a:lnTo>
                    <a:pt x="182" y="492"/>
                  </a:lnTo>
                  <a:lnTo>
                    <a:pt x="190" y="496"/>
                  </a:lnTo>
                  <a:lnTo>
                    <a:pt x="200" y="500"/>
                  </a:lnTo>
                  <a:lnTo>
                    <a:pt x="210" y="502"/>
                  </a:lnTo>
                  <a:lnTo>
                    <a:pt x="219" y="504"/>
                  </a:lnTo>
                  <a:lnTo>
                    <a:pt x="226" y="505"/>
                  </a:lnTo>
                  <a:lnTo>
                    <a:pt x="232" y="505"/>
                  </a:lnTo>
                  <a:lnTo>
                    <a:pt x="241" y="504"/>
                  </a:lnTo>
                  <a:lnTo>
                    <a:pt x="249" y="503"/>
                  </a:lnTo>
                  <a:lnTo>
                    <a:pt x="258" y="501"/>
                  </a:lnTo>
                  <a:lnTo>
                    <a:pt x="265" y="499"/>
                  </a:lnTo>
                  <a:lnTo>
                    <a:pt x="273" y="495"/>
                  </a:lnTo>
                  <a:lnTo>
                    <a:pt x="280" y="490"/>
                  </a:lnTo>
                  <a:lnTo>
                    <a:pt x="287" y="485"/>
                  </a:lnTo>
                  <a:lnTo>
                    <a:pt x="293" y="480"/>
                  </a:lnTo>
                  <a:lnTo>
                    <a:pt x="470" y="303"/>
                  </a:lnTo>
                  <a:lnTo>
                    <a:pt x="479" y="294"/>
                  </a:lnTo>
                  <a:lnTo>
                    <a:pt x="485" y="285"/>
                  </a:lnTo>
                  <a:lnTo>
                    <a:pt x="492" y="275"/>
                  </a:lnTo>
                  <a:lnTo>
                    <a:pt x="496" y="264"/>
                  </a:lnTo>
                  <a:lnTo>
                    <a:pt x="500" y="252"/>
                  </a:lnTo>
                  <a:lnTo>
                    <a:pt x="503" y="242"/>
                  </a:lnTo>
                  <a:lnTo>
                    <a:pt x="505" y="230"/>
                  </a:lnTo>
                  <a:lnTo>
                    <a:pt x="506" y="218"/>
                  </a:lnTo>
                  <a:lnTo>
                    <a:pt x="505" y="206"/>
                  </a:lnTo>
                  <a:lnTo>
                    <a:pt x="503" y="195"/>
                  </a:lnTo>
                  <a:lnTo>
                    <a:pt x="500" y="183"/>
                  </a:lnTo>
                  <a:lnTo>
                    <a:pt x="496" y="172"/>
                  </a:lnTo>
                  <a:lnTo>
                    <a:pt x="492" y="161"/>
                  </a:lnTo>
                  <a:lnTo>
                    <a:pt x="485" y="152"/>
                  </a:lnTo>
                  <a:lnTo>
                    <a:pt x="479" y="142"/>
                  </a:lnTo>
                  <a:lnTo>
                    <a:pt x="470" y="133"/>
                  </a:lnTo>
                  <a:lnTo>
                    <a:pt x="47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818"/>
            <p:cNvSpPr>
              <a:spLocks/>
            </p:cNvSpPr>
            <p:nvPr/>
          </p:nvSpPr>
          <p:spPr bwMode="auto">
            <a:xfrm>
              <a:off x="11026775" y="2030413"/>
              <a:ext cx="160338" cy="160338"/>
            </a:xfrm>
            <a:custGeom>
              <a:avLst/>
              <a:gdLst>
                <a:gd name="T0" fmla="*/ 415 w 505"/>
                <a:gd name="T1" fmla="*/ 156 h 505"/>
                <a:gd name="T2" fmla="*/ 414 w 505"/>
                <a:gd name="T3" fmla="*/ 173 h 505"/>
                <a:gd name="T4" fmla="*/ 422 w 505"/>
                <a:gd name="T5" fmla="*/ 189 h 505"/>
                <a:gd name="T6" fmla="*/ 435 w 505"/>
                <a:gd name="T7" fmla="*/ 205 h 505"/>
                <a:gd name="T8" fmla="*/ 444 w 505"/>
                <a:gd name="T9" fmla="*/ 223 h 505"/>
                <a:gd name="T10" fmla="*/ 445 w 505"/>
                <a:gd name="T11" fmla="*/ 238 h 505"/>
                <a:gd name="T12" fmla="*/ 437 w 505"/>
                <a:gd name="T13" fmla="*/ 251 h 505"/>
                <a:gd name="T14" fmla="*/ 253 w 505"/>
                <a:gd name="T15" fmla="*/ 435 h 505"/>
                <a:gd name="T16" fmla="*/ 237 w 505"/>
                <a:gd name="T17" fmla="*/ 443 h 505"/>
                <a:gd name="T18" fmla="*/ 220 w 505"/>
                <a:gd name="T19" fmla="*/ 445 h 505"/>
                <a:gd name="T20" fmla="*/ 202 w 505"/>
                <a:gd name="T21" fmla="*/ 443 h 505"/>
                <a:gd name="T22" fmla="*/ 186 w 505"/>
                <a:gd name="T23" fmla="*/ 435 h 505"/>
                <a:gd name="T24" fmla="*/ 77 w 505"/>
                <a:gd name="T25" fmla="*/ 328 h 505"/>
                <a:gd name="T26" fmla="*/ 67 w 505"/>
                <a:gd name="T27" fmla="*/ 314 h 505"/>
                <a:gd name="T28" fmla="*/ 61 w 505"/>
                <a:gd name="T29" fmla="*/ 297 h 505"/>
                <a:gd name="T30" fmla="*/ 60 w 505"/>
                <a:gd name="T31" fmla="*/ 280 h 505"/>
                <a:gd name="T32" fmla="*/ 64 w 505"/>
                <a:gd name="T33" fmla="*/ 263 h 505"/>
                <a:gd name="T34" fmla="*/ 74 w 505"/>
                <a:gd name="T35" fmla="*/ 248 h 505"/>
                <a:gd name="T36" fmla="*/ 258 w 505"/>
                <a:gd name="T37" fmla="*/ 64 h 505"/>
                <a:gd name="T38" fmla="*/ 272 w 505"/>
                <a:gd name="T39" fmla="*/ 60 h 505"/>
                <a:gd name="T40" fmla="*/ 287 w 505"/>
                <a:gd name="T41" fmla="*/ 63 h 505"/>
                <a:gd name="T42" fmla="*/ 307 w 505"/>
                <a:gd name="T43" fmla="*/ 75 h 505"/>
                <a:gd name="T44" fmla="*/ 321 w 505"/>
                <a:gd name="T45" fmla="*/ 87 h 505"/>
                <a:gd name="T46" fmla="*/ 337 w 505"/>
                <a:gd name="T47" fmla="*/ 92 h 505"/>
                <a:gd name="T48" fmla="*/ 355 w 505"/>
                <a:gd name="T49" fmla="*/ 87 h 505"/>
                <a:gd name="T50" fmla="*/ 365 w 505"/>
                <a:gd name="T51" fmla="*/ 73 h 505"/>
                <a:gd name="T52" fmla="*/ 368 w 505"/>
                <a:gd name="T53" fmla="*/ 57 h 505"/>
                <a:gd name="T54" fmla="*/ 359 w 505"/>
                <a:gd name="T55" fmla="*/ 41 h 505"/>
                <a:gd name="T56" fmla="*/ 331 w 505"/>
                <a:gd name="T57" fmla="*/ 18 h 505"/>
                <a:gd name="T58" fmla="*/ 301 w 505"/>
                <a:gd name="T59" fmla="*/ 4 h 505"/>
                <a:gd name="T60" fmla="*/ 272 w 505"/>
                <a:gd name="T61" fmla="*/ 0 h 505"/>
                <a:gd name="T62" fmla="*/ 244 w 505"/>
                <a:gd name="T63" fmla="*/ 4 h 505"/>
                <a:gd name="T64" fmla="*/ 220 w 505"/>
                <a:gd name="T65" fmla="*/ 19 h 505"/>
                <a:gd name="T66" fmla="*/ 28 w 505"/>
                <a:gd name="T67" fmla="*/ 209 h 505"/>
                <a:gd name="T68" fmla="*/ 9 w 505"/>
                <a:gd name="T69" fmla="*/ 239 h 505"/>
                <a:gd name="T70" fmla="*/ 1 w 505"/>
                <a:gd name="T71" fmla="*/ 274 h 505"/>
                <a:gd name="T72" fmla="*/ 2 w 505"/>
                <a:gd name="T73" fmla="*/ 309 h 505"/>
                <a:gd name="T74" fmla="*/ 14 w 505"/>
                <a:gd name="T75" fmla="*/ 342 h 505"/>
                <a:gd name="T76" fmla="*/ 35 w 505"/>
                <a:gd name="T77" fmla="*/ 370 h 505"/>
                <a:gd name="T78" fmla="*/ 153 w 505"/>
                <a:gd name="T79" fmla="*/ 485 h 505"/>
                <a:gd name="T80" fmla="*/ 184 w 505"/>
                <a:gd name="T81" fmla="*/ 500 h 505"/>
                <a:gd name="T82" fmla="*/ 220 w 505"/>
                <a:gd name="T83" fmla="*/ 505 h 505"/>
                <a:gd name="T84" fmla="*/ 231 w 505"/>
                <a:gd name="T85" fmla="*/ 505 h 505"/>
                <a:gd name="T86" fmla="*/ 266 w 505"/>
                <a:gd name="T87" fmla="*/ 497 h 505"/>
                <a:gd name="T88" fmla="*/ 296 w 505"/>
                <a:gd name="T89" fmla="*/ 478 h 505"/>
                <a:gd name="T90" fmla="*/ 487 w 505"/>
                <a:gd name="T91" fmla="*/ 286 h 505"/>
                <a:gd name="T92" fmla="*/ 501 w 505"/>
                <a:gd name="T93" fmla="*/ 261 h 505"/>
                <a:gd name="T94" fmla="*/ 505 w 505"/>
                <a:gd name="T95" fmla="*/ 233 h 505"/>
                <a:gd name="T96" fmla="*/ 501 w 505"/>
                <a:gd name="T97" fmla="*/ 204 h 505"/>
                <a:gd name="T98" fmla="*/ 487 w 505"/>
                <a:gd name="T99" fmla="*/ 174 h 505"/>
                <a:gd name="T100" fmla="*/ 464 w 505"/>
                <a:gd name="T101" fmla="*/ 146 h 505"/>
                <a:gd name="T102" fmla="*/ 449 w 505"/>
                <a:gd name="T103" fmla="*/ 137 h 505"/>
                <a:gd name="T104" fmla="*/ 432 w 505"/>
                <a:gd name="T105" fmla="*/ 139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05" h="505">
                  <a:moveTo>
                    <a:pt x="422" y="146"/>
                  </a:moveTo>
                  <a:lnTo>
                    <a:pt x="418" y="151"/>
                  </a:lnTo>
                  <a:lnTo>
                    <a:pt x="415" y="156"/>
                  </a:lnTo>
                  <a:lnTo>
                    <a:pt x="414" y="162"/>
                  </a:lnTo>
                  <a:lnTo>
                    <a:pt x="413" y="167"/>
                  </a:lnTo>
                  <a:lnTo>
                    <a:pt x="414" y="173"/>
                  </a:lnTo>
                  <a:lnTo>
                    <a:pt x="415" y="179"/>
                  </a:lnTo>
                  <a:lnTo>
                    <a:pt x="418" y="183"/>
                  </a:lnTo>
                  <a:lnTo>
                    <a:pt x="422" y="189"/>
                  </a:lnTo>
                  <a:lnTo>
                    <a:pt x="425" y="192"/>
                  </a:lnTo>
                  <a:lnTo>
                    <a:pt x="430" y="197"/>
                  </a:lnTo>
                  <a:lnTo>
                    <a:pt x="435" y="205"/>
                  </a:lnTo>
                  <a:lnTo>
                    <a:pt x="440" y="213"/>
                  </a:lnTo>
                  <a:lnTo>
                    <a:pt x="443" y="219"/>
                  </a:lnTo>
                  <a:lnTo>
                    <a:pt x="444" y="223"/>
                  </a:lnTo>
                  <a:lnTo>
                    <a:pt x="445" y="228"/>
                  </a:lnTo>
                  <a:lnTo>
                    <a:pt x="445" y="233"/>
                  </a:lnTo>
                  <a:lnTo>
                    <a:pt x="445" y="238"/>
                  </a:lnTo>
                  <a:lnTo>
                    <a:pt x="443" y="242"/>
                  </a:lnTo>
                  <a:lnTo>
                    <a:pt x="440" y="247"/>
                  </a:lnTo>
                  <a:lnTo>
                    <a:pt x="437" y="251"/>
                  </a:lnTo>
                  <a:lnTo>
                    <a:pt x="261" y="428"/>
                  </a:lnTo>
                  <a:lnTo>
                    <a:pt x="257" y="431"/>
                  </a:lnTo>
                  <a:lnTo>
                    <a:pt x="253" y="435"/>
                  </a:lnTo>
                  <a:lnTo>
                    <a:pt x="247" y="439"/>
                  </a:lnTo>
                  <a:lnTo>
                    <a:pt x="242" y="441"/>
                  </a:lnTo>
                  <a:lnTo>
                    <a:pt x="237" y="443"/>
                  </a:lnTo>
                  <a:lnTo>
                    <a:pt x="231" y="444"/>
                  </a:lnTo>
                  <a:lnTo>
                    <a:pt x="226" y="445"/>
                  </a:lnTo>
                  <a:lnTo>
                    <a:pt x="220" y="445"/>
                  </a:lnTo>
                  <a:lnTo>
                    <a:pt x="213" y="445"/>
                  </a:lnTo>
                  <a:lnTo>
                    <a:pt x="208" y="444"/>
                  </a:lnTo>
                  <a:lnTo>
                    <a:pt x="202" y="443"/>
                  </a:lnTo>
                  <a:lnTo>
                    <a:pt x="197" y="441"/>
                  </a:lnTo>
                  <a:lnTo>
                    <a:pt x="192" y="439"/>
                  </a:lnTo>
                  <a:lnTo>
                    <a:pt x="186" y="435"/>
                  </a:lnTo>
                  <a:lnTo>
                    <a:pt x="182" y="432"/>
                  </a:lnTo>
                  <a:lnTo>
                    <a:pt x="177" y="428"/>
                  </a:lnTo>
                  <a:lnTo>
                    <a:pt x="77" y="328"/>
                  </a:lnTo>
                  <a:lnTo>
                    <a:pt x="74" y="324"/>
                  </a:lnTo>
                  <a:lnTo>
                    <a:pt x="69" y="319"/>
                  </a:lnTo>
                  <a:lnTo>
                    <a:pt x="67" y="314"/>
                  </a:lnTo>
                  <a:lnTo>
                    <a:pt x="64" y="309"/>
                  </a:lnTo>
                  <a:lnTo>
                    <a:pt x="63" y="304"/>
                  </a:lnTo>
                  <a:lnTo>
                    <a:pt x="61" y="297"/>
                  </a:lnTo>
                  <a:lnTo>
                    <a:pt x="60" y="292"/>
                  </a:lnTo>
                  <a:lnTo>
                    <a:pt x="60" y="285"/>
                  </a:lnTo>
                  <a:lnTo>
                    <a:pt x="60" y="280"/>
                  </a:lnTo>
                  <a:lnTo>
                    <a:pt x="61" y="274"/>
                  </a:lnTo>
                  <a:lnTo>
                    <a:pt x="63" y="268"/>
                  </a:lnTo>
                  <a:lnTo>
                    <a:pt x="64" y="263"/>
                  </a:lnTo>
                  <a:lnTo>
                    <a:pt x="67" y="257"/>
                  </a:lnTo>
                  <a:lnTo>
                    <a:pt x="70" y="252"/>
                  </a:lnTo>
                  <a:lnTo>
                    <a:pt x="74" y="248"/>
                  </a:lnTo>
                  <a:lnTo>
                    <a:pt x="78" y="243"/>
                  </a:lnTo>
                  <a:lnTo>
                    <a:pt x="254" y="69"/>
                  </a:lnTo>
                  <a:lnTo>
                    <a:pt x="258" y="64"/>
                  </a:lnTo>
                  <a:lnTo>
                    <a:pt x="262" y="62"/>
                  </a:lnTo>
                  <a:lnTo>
                    <a:pt x="268" y="61"/>
                  </a:lnTo>
                  <a:lnTo>
                    <a:pt x="272" y="60"/>
                  </a:lnTo>
                  <a:lnTo>
                    <a:pt x="277" y="60"/>
                  </a:lnTo>
                  <a:lnTo>
                    <a:pt x="282" y="61"/>
                  </a:lnTo>
                  <a:lnTo>
                    <a:pt x="287" y="63"/>
                  </a:lnTo>
                  <a:lnTo>
                    <a:pt x="291" y="64"/>
                  </a:lnTo>
                  <a:lnTo>
                    <a:pt x="300" y="70"/>
                  </a:lnTo>
                  <a:lnTo>
                    <a:pt x="307" y="75"/>
                  </a:lnTo>
                  <a:lnTo>
                    <a:pt x="313" y="81"/>
                  </a:lnTo>
                  <a:lnTo>
                    <a:pt x="317" y="84"/>
                  </a:lnTo>
                  <a:lnTo>
                    <a:pt x="321" y="87"/>
                  </a:lnTo>
                  <a:lnTo>
                    <a:pt x="327" y="90"/>
                  </a:lnTo>
                  <a:lnTo>
                    <a:pt x="332" y="91"/>
                  </a:lnTo>
                  <a:lnTo>
                    <a:pt x="337" y="92"/>
                  </a:lnTo>
                  <a:lnTo>
                    <a:pt x="344" y="91"/>
                  </a:lnTo>
                  <a:lnTo>
                    <a:pt x="349" y="90"/>
                  </a:lnTo>
                  <a:lnTo>
                    <a:pt x="355" y="87"/>
                  </a:lnTo>
                  <a:lnTo>
                    <a:pt x="359" y="84"/>
                  </a:lnTo>
                  <a:lnTo>
                    <a:pt x="363" y="78"/>
                  </a:lnTo>
                  <a:lnTo>
                    <a:pt x="365" y="73"/>
                  </a:lnTo>
                  <a:lnTo>
                    <a:pt x="368" y="68"/>
                  </a:lnTo>
                  <a:lnTo>
                    <a:pt x="368" y="62"/>
                  </a:lnTo>
                  <a:lnTo>
                    <a:pt x="368" y="57"/>
                  </a:lnTo>
                  <a:lnTo>
                    <a:pt x="365" y="50"/>
                  </a:lnTo>
                  <a:lnTo>
                    <a:pt x="363" y="45"/>
                  </a:lnTo>
                  <a:lnTo>
                    <a:pt x="359" y="41"/>
                  </a:lnTo>
                  <a:lnTo>
                    <a:pt x="350" y="32"/>
                  </a:lnTo>
                  <a:lnTo>
                    <a:pt x="341" y="25"/>
                  </a:lnTo>
                  <a:lnTo>
                    <a:pt x="331" y="18"/>
                  </a:lnTo>
                  <a:lnTo>
                    <a:pt x="321" y="13"/>
                  </a:lnTo>
                  <a:lnTo>
                    <a:pt x="312" y="8"/>
                  </a:lnTo>
                  <a:lnTo>
                    <a:pt x="301" y="4"/>
                  </a:lnTo>
                  <a:lnTo>
                    <a:pt x="291" y="2"/>
                  </a:lnTo>
                  <a:lnTo>
                    <a:pt x="282" y="0"/>
                  </a:lnTo>
                  <a:lnTo>
                    <a:pt x="272" y="0"/>
                  </a:lnTo>
                  <a:lnTo>
                    <a:pt x="262" y="0"/>
                  </a:lnTo>
                  <a:lnTo>
                    <a:pt x="254" y="2"/>
                  </a:lnTo>
                  <a:lnTo>
                    <a:pt x="244" y="4"/>
                  </a:lnTo>
                  <a:lnTo>
                    <a:pt x="236" y="9"/>
                  </a:lnTo>
                  <a:lnTo>
                    <a:pt x="227" y="13"/>
                  </a:lnTo>
                  <a:lnTo>
                    <a:pt x="220" y="19"/>
                  </a:lnTo>
                  <a:lnTo>
                    <a:pt x="212" y="26"/>
                  </a:lnTo>
                  <a:lnTo>
                    <a:pt x="35" y="201"/>
                  </a:lnTo>
                  <a:lnTo>
                    <a:pt x="28" y="209"/>
                  </a:lnTo>
                  <a:lnTo>
                    <a:pt x="20" y="219"/>
                  </a:lnTo>
                  <a:lnTo>
                    <a:pt x="14" y="228"/>
                  </a:lnTo>
                  <a:lnTo>
                    <a:pt x="9" y="239"/>
                  </a:lnTo>
                  <a:lnTo>
                    <a:pt x="5" y="251"/>
                  </a:lnTo>
                  <a:lnTo>
                    <a:pt x="2" y="262"/>
                  </a:lnTo>
                  <a:lnTo>
                    <a:pt x="1" y="274"/>
                  </a:lnTo>
                  <a:lnTo>
                    <a:pt x="0" y="285"/>
                  </a:lnTo>
                  <a:lnTo>
                    <a:pt x="1" y="297"/>
                  </a:lnTo>
                  <a:lnTo>
                    <a:pt x="2" y="309"/>
                  </a:lnTo>
                  <a:lnTo>
                    <a:pt x="5" y="321"/>
                  </a:lnTo>
                  <a:lnTo>
                    <a:pt x="9" y="331"/>
                  </a:lnTo>
                  <a:lnTo>
                    <a:pt x="14" y="342"/>
                  </a:lnTo>
                  <a:lnTo>
                    <a:pt x="20" y="352"/>
                  </a:lnTo>
                  <a:lnTo>
                    <a:pt x="26" y="361"/>
                  </a:lnTo>
                  <a:lnTo>
                    <a:pt x="35" y="370"/>
                  </a:lnTo>
                  <a:lnTo>
                    <a:pt x="135" y="470"/>
                  </a:lnTo>
                  <a:lnTo>
                    <a:pt x="143" y="478"/>
                  </a:lnTo>
                  <a:lnTo>
                    <a:pt x="153" y="485"/>
                  </a:lnTo>
                  <a:lnTo>
                    <a:pt x="163" y="491"/>
                  </a:lnTo>
                  <a:lnTo>
                    <a:pt x="173" y="497"/>
                  </a:lnTo>
                  <a:lnTo>
                    <a:pt x="184" y="500"/>
                  </a:lnTo>
                  <a:lnTo>
                    <a:pt x="196" y="503"/>
                  </a:lnTo>
                  <a:lnTo>
                    <a:pt x="208" y="505"/>
                  </a:lnTo>
                  <a:lnTo>
                    <a:pt x="220" y="505"/>
                  </a:lnTo>
                  <a:lnTo>
                    <a:pt x="220" y="505"/>
                  </a:lnTo>
                  <a:lnTo>
                    <a:pt x="220" y="505"/>
                  </a:lnTo>
                  <a:lnTo>
                    <a:pt x="231" y="505"/>
                  </a:lnTo>
                  <a:lnTo>
                    <a:pt x="243" y="503"/>
                  </a:lnTo>
                  <a:lnTo>
                    <a:pt x="255" y="500"/>
                  </a:lnTo>
                  <a:lnTo>
                    <a:pt x="266" y="497"/>
                  </a:lnTo>
                  <a:lnTo>
                    <a:pt x="276" y="491"/>
                  </a:lnTo>
                  <a:lnTo>
                    <a:pt x="286" y="485"/>
                  </a:lnTo>
                  <a:lnTo>
                    <a:pt x="296" y="478"/>
                  </a:lnTo>
                  <a:lnTo>
                    <a:pt x="304" y="470"/>
                  </a:lnTo>
                  <a:lnTo>
                    <a:pt x="479" y="294"/>
                  </a:lnTo>
                  <a:lnTo>
                    <a:pt x="487" y="286"/>
                  </a:lnTo>
                  <a:lnTo>
                    <a:pt x="492" y="278"/>
                  </a:lnTo>
                  <a:lnTo>
                    <a:pt x="496" y="269"/>
                  </a:lnTo>
                  <a:lnTo>
                    <a:pt x="501" y="261"/>
                  </a:lnTo>
                  <a:lnTo>
                    <a:pt x="503" y="252"/>
                  </a:lnTo>
                  <a:lnTo>
                    <a:pt x="505" y="242"/>
                  </a:lnTo>
                  <a:lnTo>
                    <a:pt x="505" y="233"/>
                  </a:lnTo>
                  <a:lnTo>
                    <a:pt x="505" y="223"/>
                  </a:lnTo>
                  <a:lnTo>
                    <a:pt x="503" y="213"/>
                  </a:lnTo>
                  <a:lnTo>
                    <a:pt x="501" y="204"/>
                  </a:lnTo>
                  <a:lnTo>
                    <a:pt x="497" y="194"/>
                  </a:lnTo>
                  <a:lnTo>
                    <a:pt x="492" y="183"/>
                  </a:lnTo>
                  <a:lnTo>
                    <a:pt x="487" y="174"/>
                  </a:lnTo>
                  <a:lnTo>
                    <a:pt x="480" y="164"/>
                  </a:lnTo>
                  <a:lnTo>
                    <a:pt x="473" y="156"/>
                  </a:lnTo>
                  <a:lnTo>
                    <a:pt x="464" y="146"/>
                  </a:lnTo>
                  <a:lnTo>
                    <a:pt x="460" y="143"/>
                  </a:lnTo>
                  <a:lnTo>
                    <a:pt x="454" y="139"/>
                  </a:lnTo>
                  <a:lnTo>
                    <a:pt x="449" y="137"/>
                  </a:lnTo>
                  <a:lnTo>
                    <a:pt x="443" y="137"/>
                  </a:lnTo>
                  <a:lnTo>
                    <a:pt x="437" y="137"/>
                  </a:lnTo>
                  <a:lnTo>
                    <a:pt x="432" y="139"/>
                  </a:lnTo>
                  <a:lnTo>
                    <a:pt x="427" y="143"/>
                  </a:lnTo>
                  <a:lnTo>
                    <a:pt x="422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819"/>
            <p:cNvSpPr>
              <a:spLocks/>
            </p:cNvSpPr>
            <p:nvPr/>
          </p:nvSpPr>
          <p:spPr bwMode="auto">
            <a:xfrm>
              <a:off x="11104563" y="1997075"/>
              <a:ext cx="114300" cy="114300"/>
            </a:xfrm>
            <a:custGeom>
              <a:avLst/>
              <a:gdLst>
                <a:gd name="T0" fmla="*/ 10 w 362"/>
                <a:gd name="T1" fmla="*/ 352 h 360"/>
                <a:gd name="T2" fmla="*/ 14 w 362"/>
                <a:gd name="T3" fmla="*/ 355 h 360"/>
                <a:gd name="T4" fmla="*/ 20 w 362"/>
                <a:gd name="T5" fmla="*/ 358 h 360"/>
                <a:gd name="T6" fmla="*/ 25 w 362"/>
                <a:gd name="T7" fmla="*/ 360 h 360"/>
                <a:gd name="T8" fmla="*/ 30 w 362"/>
                <a:gd name="T9" fmla="*/ 360 h 360"/>
                <a:gd name="T10" fmla="*/ 37 w 362"/>
                <a:gd name="T11" fmla="*/ 360 h 360"/>
                <a:gd name="T12" fmla="*/ 42 w 362"/>
                <a:gd name="T13" fmla="*/ 358 h 360"/>
                <a:gd name="T14" fmla="*/ 48 w 362"/>
                <a:gd name="T15" fmla="*/ 355 h 360"/>
                <a:gd name="T16" fmla="*/ 52 w 362"/>
                <a:gd name="T17" fmla="*/ 352 h 360"/>
                <a:gd name="T18" fmla="*/ 352 w 362"/>
                <a:gd name="T19" fmla="*/ 52 h 360"/>
                <a:gd name="T20" fmla="*/ 356 w 362"/>
                <a:gd name="T21" fmla="*/ 46 h 360"/>
                <a:gd name="T22" fmla="*/ 359 w 362"/>
                <a:gd name="T23" fmla="*/ 41 h 360"/>
                <a:gd name="T24" fmla="*/ 361 w 362"/>
                <a:gd name="T25" fmla="*/ 36 h 360"/>
                <a:gd name="T26" fmla="*/ 362 w 362"/>
                <a:gd name="T27" fmla="*/ 30 h 360"/>
                <a:gd name="T28" fmla="*/ 361 w 362"/>
                <a:gd name="T29" fmla="*/ 24 h 360"/>
                <a:gd name="T30" fmla="*/ 359 w 362"/>
                <a:gd name="T31" fmla="*/ 18 h 360"/>
                <a:gd name="T32" fmla="*/ 356 w 362"/>
                <a:gd name="T33" fmla="*/ 13 h 360"/>
                <a:gd name="T34" fmla="*/ 352 w 362"/>
                <a:gd name="T35" fmla="*/ 9 h 360"/>
                <a:gd name="T36" fmla="*/ 348 w 362"/>
                <a:gd name="T37" fmla="*/ 4 h 360"/>
                <a:gd name="T38" fmla="*/ 343 w 362"/>
                <a:gd name="T39" fmla="*/ 2 h 360"/>
                <a:gd name="T40" fmla="*/ 337 w 362"/>
                <a:gd name="T41" fmla="*/ 0 h 360"/>
                <a:gd name="T42" fmla="*/ 332 w 362"/>
                <a:gd name="T43" fmla="*/ 0 h 360"/>
                <a:gd name="T44" fmla="*/ 325 w 362"/>
                <a:gd name="T45" fmla="*/ 0 h 360"/>
                <a:gd name="T46" fmla="*/ 320 w 362"/>
                <a:gd name="T47" fmla="*/ 2 h 360"/>
                <a:gd name="T48" fmla="*/ 315 w 362"/>
                <a:gd name="T49" fmla="*/ 4 h 360"/>
                <a:gd name="T50" fmla="*/ 310 w 362"/>
                <a:gd name="T51" fmla="*/ 9 h 360"/>
                <a:gd name="T52" fmla="*/ 10 w 362"/>
                <a:gd name="T53" fmla="*/ 309 h 360"/>
                <a:gd name="T54" fmla="*/ 6 w 362"/>
                <a:gd name="T55" fmla="*/ 314 h 360"/>
                <a:gd name="T56" fmla="*/ 3 w 362"/>
                <a:gd name="T57" fmla="*/ 319 h 360"/>
                <a:gd name="T58" fmla="*/ 1 w 362"/>
                <a:gd name="T59" fmla="*/ 325 h 360"/>
                <a:gd name="T60" fmla="*/ 0 w 362"/>
                <a:gd name="T61" fmla="*/ 330 h 360"/>
                <a:gd name="T62" fmla="*/ 1 w 362"/>
                <a:gd name="T63" fmla="*/ 336 h 360"/>
                <a:gd name="T64" fmla="*/ 3 w 362"/>
                <a:gd name="T65" fmla="*/ 342 h 360"/>
                <a:gd name="T66" fmla="*/ 6 w 362"/>
                <a:gd name="T67" fmla="*/ 346 h 360"/>
                <a:gd name="T68" fmla="*/ 10 w 362"/>
                <a:gd name="T69" fmla="*/ 35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2" h="360">
                  <a:moveTo>
                    <a:pt x="10" y="352"/>
                  </a:moveTo>
                  <a:lnTo>
                    <a:pt x="14" y="355"/>
                  </a:lnTo>
                  <a:lnTo>
                    <a:pt x="20" y="358"/>
                  </a:lnTo>
                  <a:lnTo>
                    <a:pt x="25" y="360"/>
                  </a:lnTo>
                  <a:lnTo>
                    <a:pt x="30" y="360"/>
                  </a:lnTo>
                  <a:lnTo>
                    <a:pt x="37" y="360"/>
                  </a:lnTo>
                  <a:lnTo>
                    <a:pt x="42" y="358"/>
                  </a:lnTo>
                  <a:lnTo>
                    <a:pt x="48" y="355"/>
                  </a:lnTo>
                  <a:lnTo>
                    <a:pt x="52" y="352"/>
                  </a:lnTo>
                  <a:lnTo>
                    <a:pt x="352" y="52"/>
                  </a:lnTo>
                  <a:lnTo>
                    <a:pt x="356" y="46"/>
                  </a:lnTo>
                  <a:lnTo>
                    <a:pt x="359" y="41"/>
                  </a:lnTo>
                  <a:lnTo>
                    <a:pt x="361" y="36"/>
                  </a:lnTo>
                  <a:lnTo>
                    <a:pt x="362" y="30"/>
                  </a:lnTo>
                  <a:lnTo>
                    <a:pt x="361" y="24"/>
                  </a:lnTo>
                  <a:lnTo>
                    <a:pt x="359" y="18"/>
                  </a:lnTo>
                  <a:lnTo>
                    <a:pt x="356" y="13"/>
                  </a:lnTo>
                  <a:lnTo>
                    <a:pt x="352" y="9"/>
                  </a:lnTo>
                  <a:lnTo>
                    <a:pt x="348" y="4"/>
                  </a:lnTo>
                  <a:lnTo>
                    <a:pt x="343" y="2"/>
                  </a:lnTo>
                  <a:lnTo>
                    <a:pt x="337" y="0"/>
                  </a:lnTo>
                  <a:lnTo>
                    <a:pt x="332" y="0"/>
                  </a:lnTo>
                  <a:lnTo>
                    <a:pt x="325" y="0"/>
                  </a:lnTo>
                  <a:lnTo>
                    <a:pt x="320" y="2"/>
                  </a:lnTo>
                  <a:lnTo>
                    <a:pt x="315" y="4"/>
                  </a:lnTo>
                  <a:lnTo>
                    <a:pt x="310" y="9"/>
                  </a:lnTo>
                  <a:lnTo>
                    <a:pt x="10" y="309"/>
                  </a:lnTo>
                  <a:lnTo>
                    <a:pt x="6" y="314"/>
                  </a:lnTo>
                  <a:lnTo>
                    <a:pt x="3" y="319"/>
                  </a:lnTo>
                  <a:lnTo>
                    <a:pt x="1" y="325"/>
                  </a:lnTo>
                  <a:lnTo>
                    <a:pt x="0" y="330"/>
                  </a:lnTo>
                  <a:lnTo>
                    <a:pt x="1" y="336"/>
                  </a:lnTo>
                  <a:lnTo>
                    <a:pt x="3" y="342"/>
                  </a:lnTo>
                  <a:lnTo>
                    <a:pt x="6" y="346"/>
                  </a:lnTo>
                  <a:lnTo>
                    <a:pt x="10" y="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207019" y="3259779"/>
            <a:ext cx="393260" cy="365015"/>
            <a:chOff x="4319588" y="2505075"/>
            <a:chExt cx="287338" cy="266700"/>
          </a:xfrm>
          <a:solidFill>
            <a:srgbClr val="FFBE00"/>
          </a:solidFill>
        </p:grpSpPr>
        <p:sp>
          <p:nvSpPr>
            <p:cNvPr id="39" name="Freeform 633"/>
            <p:cNvSpPr>
              <a:spLocks/>
            </p:cNvSpPr>
            <p:nvPr/>
          </p:nvSpPr>
          <p:spPr bwMode="auto">
            <a:xfrm>
              <a:off x="4414838" y="2505075"/>
              <a:ext cx="192088" cy="76200"/>
            </a:xfrm>
            <a:custGeom>
              <a:avLst/>
              <a:gdLst>
                <a:gd name="T0" fmla="*/ 588 w 603"/>
                <a:gd name="T1" fmla="*/ 0 h 241"/>
                <a:gd name="T2" fmla="*/ 15 w 603"/>
                <a:gd name="T3" fmla="*/ 0 h 241"/>
                <a:gd name="T4" fmla="*/ 12 w 603"/>
                <a:gd name="T5" fmla="*/ 0 h 241"/>
                <a:gd name="T6" fmla="*/ 10 w 603"/>
                <a:gd name="T7" fmla="*/ 1 h 241"/>
                <a:gd name="T8" fmla="*/ 7 w 603"/>
                <a:gd name="T9" fmla="*/ 2 h 241"/>
                <a:gd name="T10" fmla="*/ 4 w 603"/>
                <a:gd name="T11" fmla="*/ 4 h 241"/>
                <a:gd name="T12" fmla="*/ 3 w 603"/>
                <a:gd name="T13" fmla="*/ 6 h 241"/>
                <a:gd name="T14" fmla="*/ 1 w 603"/>
                <a:gd name="T15" fmla="*/ 9 h 241"/>
                <a:gd name="T16" fmla="*/ 0 w 603"/>
                <a:gd name="T17" fmla="*/ 12 h 241"/>
                <a:gd name="T18" fmla="*/ 0 w 603"/>
                <a:gd name="T19" fmla="*/ 15 h 241"/>
                <a:gd name="T20" fmla="*/ 0 w 603"/>
                <a:gd name="T21" fmla="*/ 226 h 241"/>
                <a:gd name="T22" fmla="*/ 0 w 603"/>
                <a:gd name="T23" fmla="*/ 228 h 241"/>
                <a:gd name="T24" fmla="*/ 1 w 603"/>
                <a:gd name="T25" fmla="*/ 231 h 241"/>
                <a:gd name="T26" fmla="*/ 3 w 603"/>
                <a:gd name="T27" fmla="*/ 234 h 241"/>
                <a:gd name="T28" fmla="*/ 4 w 603"/>
                <a:gd name="T29" fmla="*/ 236 h 241"/>
                <a:gd name="T30" fmla="*/ 7 w 603"/>
                <a:gd name="T31" fmla="*/ 238 h 241"/>
                <a:gd name="T32" fmla="*/ 10 w 603"/>
                <a:gd name="T33" fmla="*/ 240 h 241"/>
                <a:gd name="T34" fmla="*/ 12 w 603"/>
                <a:gd name="T35" fmla="*/ 240 h 241"/>
                <a:gd name="T36" fmla="*/ 15 w 603"/>
                <a:gd name="T37" fmla="*/ 241 h 241"/>
                <a:gd name="T38" fmla="*/ 588 w 603"/>
                <a:gd name="T39" fmla="*/ 241 h 241"/>
                <a:gd name="T40" fmla="*/ 590 w 603"/>
                <a:gd name="T41" fmla="*/ 240 h 241"/>
                <a:gd name="T42" fmla="*/ 593 w 603"/>
                <a:gd name="T43" fmla="*/ 239 h 241"/>
                <a:gd name="T44" fmla="*/ 595 w 603"/>
                <a:gd name="T45" fmla="*/ 238 h 241"/>
                <a:gd name="T46" fmla="*/ 597 w 603"/>
                <a:gd name="T47" fmla="*/ 236 h 241"/>
                <a:gd name="T48" fmla="*/ 600 w 603"/>
                <a:gd name="T49" fmla="*/ 234 h 241"/>
                <a:gd name="T50" fmla="*/ 601 w 603"/>
                <a:gd name="T51" fmla="*/ 231 h 241"/>
                <a:gd name="T52" fmla="*/ 602 w 603"/>
                <a:gd name="T53" fmla="*/ 228 h 241"/>
                <a:gd name="T54" fmla="*/ 603 w 603"/>
                <a:gd name="T55" fmla="*/ 226 h 241"/>
                <a:gd name="T56" fmla="*/ 603 w 603"/>
                <a:gd name="T57" fmla="*/ 15 h 241"/>
                <a:gd name="T58" fmla="*/ 602 w 603"/>
                <a:gd name="T59" fmla="*/ 12 h 241"/>
                <a:gd name="T60" fmla="*/ 601 w 603"/>
                <a:gd name="T61" fmla="*/ 9 h 241"/>
                <a:gd name="T62" fmla="*/ 600 w 603"/>
                <a:gd name="T63" fmla="*/ 6 h 241"/>
                <a:gd name="T64" fmla="*/ 597 w 603"/>
                <a:gd name="T65" fmla="*/ 4 h 241"/>
                <a:gd name="T66" fmla="*/ 595 w 603"/>
                <a:gd name="T67" fmla="*/ 2 h 241"/>
                <a:gd name="T68" fmla="*/ 593 w 603"/>
                <a:gd name="T69" fmla="*/ 1 h 241"/>
                <a:gd name="T70" fmla="*/ 590 w 603"/>
                <a:gd name="T71" fmla="*/ 0 h 241"/>
                <a:gd name="T72" fmla="*/ 588 w 603"/>
                <a:gd name="T73" fmla="*/ 0 h 241"/>
                <a:gd name="T74" fmla="*/ 588 w 603"/>
                <a:gd name="T75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03" h="241">
                  <a:moveTo>
                    <a:pt x="588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28"/>
                  </a:lnTo>
                  <a:lnTo>
                    <a:pt x="1" y="231"/>
                  </a:lnTo>
                  <a:lnTo>
                    <a:pt x="3" y="234"/>
                  </a:lnTo>
                  <a:lnTo>
                    <a:pt x="4" y="236"/>
                  </a:lnTo>
                  <a:lnTo>
                    <a:pt x="7" y="238"/>
                  </a:lnTo>
                  <a:lnTo>
                    <a:pt x="10" y="240"/>
                  </a:lnTo>
                  <a:lnTo>
                    <a:pt x="12" y="240"/>
                  </a:lnTo>
                  <a:lnTo>
                    <a:pt x="15" y="241"/>
                  </a:lnTo>
                  <a:lnTo>
                    <a:pt x="588" y="241"/>
                  </a:lnTo>
                  <a:lnTo>
                    <a:pt x="590" y="240"/>
                  </a:lnTo>
                  <a:lnTo>
                    <a:pt x="593" y="239"/>
                  </a:lnTo>
                  <a:lnTo>
                    <a:pt x="595" y="238"/>
                  </a:lnTo>
                  <a:lnTo>
                    <a:pt x="597" y="236"/>
                  </a:lnTo>
                  <a:lnTo>
                    <a:pt x="600" y="234"/>
                  </a:lnTo>
                  <a:lnTo>
                    <a:pt x="601" y="231"/>
                  </a:lnTo>
                  <a:lnTo>
                    <a:pt x="602" y="228"/>
                  </a:lnTo>
                  <a:lnTo>
                    <a:pt x="603" y="226"/>
                  </a:lnTo>
                  <a:lnTo>
                    <a:pt x="603" y="15"/>
                  </a:lnTo>
                  <a:lnTo>
                    <a:pt x="602" y="12"/>
                  </a:lnTo>
                  <a:lnTo>
                    <a:pt x="601" y="9"/>
                  </a:lnTo>
                  <a:lnTo>
                    <a:pt x="600" y="6"/>
                  </a:lnTo>
                  <a:lnTo>
                    <a:pt x="597" y="4"/>
                  </a:lnTo>
                  <a:lnTo>
                    <a:pt x="595" y="2"/>
                  </a:lnTo>
                  <a:lnTo>
                    <a:pt x="593" y="1"/>
                  </a:lnTo>
                  <a:lnTo>
                    <a:pt x="590" y="0"/>
                  </a:lnTo>
                  <a:lnTo>
                    <a:pt x="588" y="0"/>
                  </a:lnTo>
                  <a:lnTo>
                    <a:pt x="5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34"/>
            <p:cNvSpPr>
              <a:spLocks/>
            </p:cNvSpPr>
            <p:nvPr/>
          </p:nvSpPr>
          <p:spPr bwMode="auto">
            <a:xfrm>
              <a:off x="4319588" y="2505075"/>
              <a:ext cx="76200" cy="76200"/>
            </a:xfrm>
            <a:custGeom>
              <a:avLst/>
              <a:gdLst>
                <a:gd name="T0" fmla="*/ 226 w 241"/>
                <a:gd name="T1" fmla="*/ 0 h 241"/>
                <a:gd name="T2" fmla="*/ 16 w 241"/>
                <a:gd name="T3" fmla="*/ 0 h 241"/>
                <a:gd name="T4" fmla="*/ 13 w 241"/>
                <a:gd name="T5" fmla="*/ 0 h 241"/>
                <a:gd name="T6" fmla="*/ 9 w 241"/>
                <a:gd name="T7" fmla="*/ 1 h 241"/>
                <a:gd name="T8" fmla="*/ 7 w 241"/>
                <a:gd name="T9" fmla="*/ 2 h 241"/>
                <a:gd name="T10" fmla="*/ 5 w 241"/>
                <a:gd name="T11" fmla="*/ 4 h 241"/>
                <a:gd name="T12" fmla="*/ 3 w 241"/>
                <a:gd name="T13" fmla="*/ 6 h 241"/>
                <a:gd name="T14" fmla="*/ 2 w 241"/>
                <a:gd name="T15" fmla="*/ 9 h 241"/>
                <a:gd name="T16" fmla="*/ 1 w 241"/>
                <a:gd name="T17" fmla="*/ 12 h 241"/>
                <a:gd name="T18" fmla="*/ 0 w 241"/>
                <a:gd name="T19" fmla="*/ 15 h 241"/>
                <a:gd name="T20" fmla="*/ 0 w 241"/>
                <a:gd name="T21" fmla="*/ 226 h 241"/>
                <a:gd name="T22" fmla="*/ 1 w 241"/>
                <a:gd name="T23" fmla="*/ 228 h 241"/>
                <a:gd name="T24" fmla="*/ 2 w 241"/>
                <a:gd name="T25" fmla="*/ 231 h 241"/>
                <a:gd name="T26" fmla="*/ 3 w 241"/>
                <a:gd name="T27" fmla="*/ 234 h 241"/>
                <a:gd name="T28" fmla="*/ 5 w 241"/>
                <a:gd name="T29" fmla="*/ 236 h 241"/>
                <a:gd name="T30" fmla="*/ 7 w 241"/>
                <a:gd name="T31" fmla="*/ 238 h 241"/>
                <a:gd name="T32" fmla="*/ 9 w 241"/>
                <a:gd name="T33" fmla="*/ 240 h 241"/>
                <a:gd name="T34" fmla="*/ 13 w 241"/>
                <a:gd name="T35" fmla="*/ 240 h 241"/>
                <a:gd name="T36" fmla="*/ 16 w 241"/>
                <a:gd name="T37" fmla="*/ 241 h 241"/>
                <a:gd name="T38" fmla="*/ 226 w 241"/>
                <a:gd name="T39" fmla="*/ 241 h 241"/>
                <a:gd name="T40" fmla="*/ 229 w 241"/>
                <a:gd name="T41" fmla="*/ 240 h 241"/>
                <a:gd name="T42" fmla="*/ 231 w 241"/>
                <a:gd name="T43" fmla="*/ 239 h 241"/>
                <a:gd name="T44" fmla="*/ 235 w 241"/>
                <a:gd name="T45" fmla="*/ 238 h 241"/>
                <a:gd name="T46" fmla="*/ 237 w 241"/>
                <a:gd name="T47" fmla="*/ 236 h 241"/>
                <a:gd name="T48" fmla="*/ 239 w 241"/>
                <a:gd name="T49" fmla="*/ 234 h 241"/>
                <a:gd name="T50" fmla="*/ 240 w 241"/>
                <a:gd name="T51" fmla="*/ 231 h 241"/>
                <a:gd name="T52" fmla="*/ 241 w 241"/>
                <a:gd name="T53" fmla="*/ 228 h 241"/>
                <a:gd name="T54" fmla="*/ 241 w 241"/>
                <a:gd name="T55" fmla="*/ 226 h 241"/>
                <a:gd name="T56" fmla="*/ 241 w 241"/>
                <a:gd name="T57" fmla="*/ 15 h 241"/>
                <a:gd name="T58" fmla="*/ 241 w 241"/>
                <a:gd name="T59" fmla="*/ 12 h 241"/>
                <a:gd name="T60" fmla="*/ 240 w 241"/>
                <a:gd name="T61" fmla="*/ 9 h 241"/>
                <a:gd name="T62" fmla="*/ 239 w 241"/>
                <a:gd name="T63" fmla="*/ 6 h 241"/>
                <a:gd name="T64" fmla="*/ 237 w 241"/>
                <a:gd name="T65" fmla="*/ 4 h 241"/>
                <a:gd name="T66" fmla="*/ 235 w 241"/>
                <a:gd name="T67" fmla="*/ 2 h 241"/>
                <a:gd name="T68" fmla="*/ 231 w 241"/>
                <a:gd name="T69" fmla="*/ 1 h 241"/>
                <a:gd name="T70" fmla="*/ 229 w 241"/>
                <a:gd name="T71" fmla="*/ 0 h 241"/>
                <a:gd name="T72" fmla="*/ 226 w 241"/>
                <a:gd name="T7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41" h="241">
                  <a:moveTo>
                    <a:pt x="22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1" y="228"/>
                  </a:lnTo>
                  <a:lnTo>
                    <a:pt x="2" y="231"/>
                  </a:lnTo>
                  <a:lnTo>
                    <a:pt x="3" y="234"/>
                  </a:lnTo>
                  <a:lnTo>
                    <a:pt x="5" y="236"/>
                  </a:lnTo>
                  <a:lnTo>
                    <a:pt x="7" y="238"/>
                  </a:lnTo>
                  <a:lnTo>
                    <a:pt x="9" y="240"/>
                  </a:lnTo>
                  <a:lnTo>
                    <a:pt x="13" y="240"/>
                  </a:lnTo>
                  <a:lnTo>
                    <a:pt x="16" y="241"/>
                  </a:lnTo>
                  <a:lnTo>
                    <a:pt x="226" y="241"/>
                  </a:lnTo>
                  <a:lnTo>
                    <a:pt x="229" y="240"/>
                  </a:lnTo>
                  <a:lnTo>
                    <a:pt x="231" y="239"/>
                  </a:lnTo>
                  <a:lnTo>
                    <a:pt x="235" y="238"/>
                  </a:lnTo>
                  <a:lnTo>
                    <a:pt x="237" y="236"/>
                  </a:lnTo>
                  <a:lnTo>
                    <a:pt x="239" y="234"/>
                  </a:lnTo>
                  <a:lnTo>
                    <a:pt x="240" y="231"/>
                  </a:lnTo>
                  <a:lnTo>
                    <a:pt x="241" y="228"/>
                  </a:lnTo>
                  <a:lnTo>
                    <a:pt x="241" y="226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9" y="6"/>
                  </a:lnTo>
                  <a:lnTo>
                    <a:pt x="237" y="4"/>
                  </a:lnTo>
                  <a:lnTo>
                    <a:pt x="235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635"/>
            <p:cNvSpPr>
              <a:spLocks/>
            </p:cNvSpPr>
            <p:nvPr/>
          </p:nvSpPr>
          <p:spPr bwMode="auto">
            <a:xfrm>
              <a:off x="4414838" y="2600325"/>
              <a:ext cx="192088" cy="76200"/>
            </a:xfrm>
            <a:custGeom>
              <a:avLst/>
              <a:gdLst>
                <a:gd name="T0" fmla="*/ 588 w 603"/>
                <a:gd name="T1" fmla="*/ 0 h 240"/>
                <a:gd name="T2" fmla="*/ 15 w 603"/>
                <a:gd name="T3" fmla="*/ 0 h 240"/>
                <a:gd name="T4" fmla="*/ 12 w 603"/>
                <a:gd name="T5" fmla="*/ 0 h 240"/>
                <a:gd name="T6" fmla="*/ 10 w 603"/>
                <a:gd name="T7" fmla="*/ 1 h 240"/>
                <a:gd name="T8" fmla="*/ 7 w 603"/>
                <a:gd name="T9" fmla="*/ 2 h 240"/>
                <a:gd name="T10" fmla="*/ 4 w 603"/>
                <a:gd name="T11" fmla="*/ 4 h 240"/>
                <a:gd name="T12" fmla="*/ 3 w 603"/>
                <a:gd name="T13" fmla="*/ 7 h 240"/>
                <a:gd name="T14" fmla="*/ 1 w 603"/>
                <a:gd name="T15" fmla="*/ 9 h 240"/>
                <a:gd name="T16" fmla="*/ 0 w 603"/>
                <a:gd name="T17" fmla="*/ 12 h 240"/>
                <a:gd name="T18" fmla="*/ 0 w 603"/>
                <a:gd name="T19" fmla="*/ 15 h 240"/>
                <a:gd name="T20" fmla="*/ 0 w 603"/>
                <a:gd name="T21" fmla="*/ 225 h 240"/>
                <a:gd name="T22" fmla="*/ 0 w 603"/>
                <a:gd name="T23" fmla="*/ 229 h 240"/>
                <a:gd name="T24" fmla="*/ 1 w 603"/>
                <a:gd name="T25" fmla="*/ 232 h 240"/>
                <a:gd name="T26" fmla="*/ 3 w 603"/>
                <a:gd name="T27" fmla="*/ 234 h 240"/>
                <a:gd name="T28" fmla="*/ 4 w 603"/>
                <a:gd name="T29" fmla="*/ 236 h 240"/>
                <a:gd name="T30" fmla="*/ 7 w 603"/>
                <a:gd name="T31" fmla="*/ 238 h 240"/>
                <a:gd name="T32" fmla="*/ 10 w 603"/>
                <a:gd name="T33" fmla="*/ 239 h 240"/>
                <a:gd name="T34" fmla="*/ 12 w 603"/>
                <a:gd name="T35" fmla="*/ 240 h 240"/>
                <a:gd name="T36" fmla="*/ 15 w 603"/>
                <a:gd name="T37" fmla="*/ 240 h 240"/>
                <a:gd name="T38" fmla="*/ 588 w 603"/>
                <a:gd name="T39" fmla="*/ 240 h 240"/>
                <a:gd name="T40" fmla="*/ 590 w 603"/>
                <a:gd name="T41" fmla="*/ 240 h 240"/>
                <a:gd name="T42" fmla="*/ 593 w 603"/>
                <a:gd name="T43" fmla="*/ 239 h 240"/>
                <a:gd name="T44" fmla="*/ 595 w 603"/>
                <a:gd name="T45" fmla="*/ 238 h 240"/>
                <a:gd name="T46" fmla="*/ 597 w 603"/>
                <a:gd name="T47" fmla="*/ 236 h 240"/>
                <a:gd name="T48" fmla="*/ 600 w 603"/>
                <a:gd name="T49" fmla="*/ 234 h 240"/>
                <a:gd name="T50" fmla="*/ 601 w 603"/>
                <a:gd name="T51" fmla="*/ 232 h 240"/>
                <a:gd name="T52" fmla="*/ 602 w 603"/>
                <a:gd name="T53" fmla="*/ 229 h 240"/>
                <a:gd name="T54" fmla="*/ 603 w 603"/>
                <a:gd name="T55" fmla="*/ 225 h 240"/>
                <a:gd name="T56" fmla="*/ 603 w 603"/>
                <a:gd name="T57" fmla="*/ 15 h 240"/>
                <a:gd name="T58" fmla="*/ 602 w 603"/>
                <a:gd name="T59" fmla="*/ 12 h 240"/>
                <a:gd name="T60" fmla="*/ 601 w 603"/>
                <a:gd name="T61" fmla="*/ 9 h 240"/>
                <a:gd name="T62" fmla="*/ 600 w 603"/>
                <a:gd name="T63" fmla="*/ 7 h 240"/>
                <a:gd name="T64" fmla="*/ 597 w 603"/>
                <a:gd name="T65" fmla="*/ 4 h 240"/>
                <a:gd name="T66" fmla="*/ 595 w 603"/>
                <a:gd name="T67" fmla="*/ 2 h 240"/>
                <a:gd name="T68" fmla="*/ 593 w 603"/>
                <a:gd name="T69" fmla="*/ 1 h 240"/>
                <a:gd name="T70" fmla="*/ 590 w 603"/>
                <a:gd name="T71" fmla="*/ 0 h 240"/>
                <a:gd name="T72" fmla="*/ 588 w 603"/>
                <a:gd name="T73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3" h="240">
                  <a:moveTo>
                    <a:pt x="588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5"/>
                  </a:lnTo>
                  <a:lnTo>
                    <a:pt x="0" y="229"/>
                  </a:lnTo>
                  <a:lnTo>
                    <a:pt x="1" y="232"/>
                  </a:lnTo>
                  <a:lnTo>
                    <a:pt x="3" y="234"/>
                  </a:lnTo>
                  <a:lnTo>
                    <a:pt x="4" y="236"/>
                  </a:lnTo>
                  <a:lnTo>
                    <a:pt x="7" y="238"/>
                  </a:lnTo>
                  <a:lnTo>
                    <a:pt x="10" y="239"/>
                  </a:lnTo>
                  <a:lnTo>
                    <a:pt x="12" y="240"/>
                  </a:lnTo>
                  <a:lnTo>
                    <a:pt x="15" y="240"/>
                  </a:lnTo>
                  <a:lnTo>
                    <a:pt x="588" y="240"/>
                  </a:lnTo>
                  <a:lnTo>
                    <a:pt x="590" y="240"/>
                  </a:lnTo>
                  <a:lnTo>
                    <a:pt x="593" y="239"/>
                  </a:lnTo>
                  <a:lnTo>
                    <a:pt x="595" y="238"/>
                  </a:lnTo>
                  <a:lnTo>
                    <a:pt x="597" y="236"/>
                  </a:lnTo>
                  <a:lnTo>
                    <a:pt x="600" y="234"/>
                  </a:lnTo>
                  <a:lnTo>
                    <a:pt x="601" y="232"/>
                  </a:lnTo>
                  <a:lnTo>
                    <a:pt x="602" y="229"/>
                  </a:lnTo>
                  <a:lnTo>
                    <a:pt x="603" y="225"/>
                  </a:lnTo>
                  <a:lnTo>
                    <a:pt x="603" y="15"/>
                  </a:lnTo>
                  <a:lnTo>
                    <a:pt x="602" y="12"/>
                  </a:lnTo>
                  <a:lnTo>
                    <a:pt x="601" y="9"/>
                  </a:lnTo>
                  <a:lnTo>
                    <a:pt x="600" y="7"/>
                  </a:lnTo>
                  <a:lnTo>
                    <a:pt x="597" y="4"/>
                  </a:lnTo>
                  <a:lnTo>
                    <a:pt x="595" y="2"/>
                  </a:lnTo>
                  <a:lnTo>
                    <a:pt x="593" y="1"/>
                  </a:lnTo>
                  <a:lnTo>
                    <a:pt x="590" y="0"/>
                  </a:lnTo>
                  <a:lnTo>
                    <a:pt x="5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636"/>
            <p:cNvSpPr>
              <a:spLocks/>
            </p:cNvSpPr>
            <p:nvPr/>
          </p:nvSpPr>
          <p:spPr bwMode="auto">
            <a:xfrm>
              <a:off x="4319588" y="2600325"/>
              <a:ext cx="76200" cy="76200"/>
            </a:xfrm>
            <a:custGeom>
              <a:avLst/>
              <a:gdLst>
                <a:gd name="T0" fmla="*/ 226 w 241"/>
                <a:gd name="T1" fmla="*/ 0 h 240"/>
                <a:gd name="T2" fmla="*/ 16 w 241"/>
                <a:gd name="T3" fmla="*/ 0 h 240"/>
                <a:gd name="T4" fmla="*/ 13 w 241"/>
                <a:gd name="T5" fmla="*/ 0 h 240"/>
                <a:gd name="T6" fmla="*/ 9 w 241"/>
                <a:gd name="T7" fmla="*/ 1 h 240"/>
                <a:gd name="T8" fmla="*/ 7 w 241"/>
                <a:gd name="T9" fmla="*/ 2 h 240"/>
                <a:gd name="T10" fmla="*/ 5 w 241"/>
                <a:gd name="T11" fmla="*/ 4 h 240"/>
                <a:gd name="T12" fmla="*/ 3 w 241"/>
                <a:gd name="T13" fmla="*/ 7 h 240"/>
                <a:gd name="T14" fmla="*/ 2 w 241"/>
                <a:gd name="T15" fmla="*/ 9 h 240"/>
                <a:gd name="T16" fmla="*/ 1 w 241"/>
                <a:gd name="T17" fmla="*/ 12 h 240"/>
                <a:gd name="T18" fmla="*/ 0 w 241"/>
                <a:gd name="T19" fmla="*/ 15 h 240"/>
                <a:gd name="T20" fmla="*/ 0 w 241"/>
                <a:gd name="T21" fmla="*/ 225 h 240"/>
                <a:gd name="T22" fmla="*/ 1 w 241"/>
                <a:gd name="T23" fmla="*/ 229 h 240"/>
                <a:gd name="T24" fmla="*/ 2 w 241"/>
                <a:gd name="T25" fmla="*/ 232 h 240"/>
                <a:gd name="T26" fmla="*/ 3 w 241"/>
                <a:gd name="T27" fmla="*/ 234 h 240"/>
                <a:gd name="T28" fmla="*/ 5 w 241"/>
                <a:gd name="T29" fmla="*/ 236 h 240"/>
                <a:gd name="T30" fmla="*/ 7 w 241"/>
                <a:gd name="T31" fmla="*/ 238 h 240"/>
                <a:gd name="T32" fmla="*/ 9 w 241"/>
                <a:gd name="T33" fmla="*/ 239 h 240"/>
                <a:gd name="T34" fmla="*/ 13 w 241"/>
                <a:gd name="T35" fmla="*/ 240 h 240"/>
                <a:gd name="T36" fmla="*/ 16 w 241"/>
                <a:gd name="T37" fmla="*/ 240 h 240"/>
                <a:gd name="T38" fmla="*/ 226 w 241"/>
                <a:gd name="T39" fmla="*/ 240 h 240"/>
                <a:gd name="T40" fmla="*/ 229 w 241"/>
                <a:gd name="T41" fmla="*/ 240 h 240"/>
                <a:gd name="T42" fmla="*/ 231 w 241"/>
                <a:gd name="T43" fmla="*/ 239 h 240"/>
                <a:gd name="T44" fmla="*/ 235 w 241"/>
                <a:gd name="T45" fmla="*/ 238 h 240"/>
                <a:gd name="T46" fmla="*/ 237 w 241"/>
                <a:gd name="T47" fmla="*/ 236 h 240"/>
                <a:gd name="T48" fmla="*/ 239 w 241"/>
                <a:gd name="T49" fmla="*/ 234 h 240"/>
                <a:gd name="T50" fmla="*/ 240 w 241"/>
                <a:gd name="T51" fmla="*/ 232 h 240"/>
                <a:gd name="T52" fmla="*/ 241 w 241"/>
                <a:gd name="T53" fmla="*/ 229 h 240"/>
                <a:gd name="T54" fmla="*/ 241 w 241"/>
                <a:gd name="T55" fmla="*/ 225 h 240"/>
                <a:gd name="T56" fmla="*/ 241 w 241"/>
                <a:gd name="T57" fmla="*/ 15 h 240"/>
                <a:gd name="T58" fmla="*/ 241 w 241"/>
                <a:gd name="T59" fmla="*/ 12 h 240"/>
                <a:gd name="T60" fmla="*/ 240 w 241"/>
                <a:gd name="T61" fmla="*/ 9 h 240"/>
                <a:gd name="T62" fmla="*/ 239 w 241"/>
                <a:gd name="T63" fmla="*/ 7 h 240"/>
                <a:gd name="T64" fmla="*/ 237 w 241"/>
                <a:gd name="T65" fmla="*/ 4 h 240"/>
                <a:gd name="T66" fmla="*/ 235 w 241"/>
                <a:gd name="T67" fmla="*/ 2 h 240"/>
                <a:gd name="T68" fmla="*/ 231 w 241"/>
                <a:gd name="T69" fmla="*/ 1 h 240"/>
                <a:gd name="T70" fmla="*/ 229 w 241"/>
                <a:gd name="T71" fmla="*/ 0 h 240"/>
                <a:gd name="T72" fmla="*/ 226 w 241"/>
                <a:gd name="T73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41" h="240">
                  <a:moveTo>
                    <a:pt x="22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5"/>
                  </a:lnTo>
                  <a:lnTo>
                    <a:pt x="1" y="229"/>
                  </a:lnTo>
                  <a:lnTo>
                    <a:pt x="2" y="232"/>
                  </a:lnTo>
                  <a:lnTo>
                    <a:pt x="3" y="234"/>
                  </a:lnTo>
                  <a:lnTo>
                    <a:pt x="5" y="236"/>
                  </a:lnTo>
                  <a:lnTo>
                    <a:pt x="7" y="238"/>
                  </a:lnTo>
                  <a:lnTo>
                    <a:pt x="9" y="239"/>
                  </a:lnTo>
                  <a:lnTo>
                    <a:pt x="13" y="240"/>
                  </a:lnTo>
                  <a:lnTo>
                    <a:pt x="16" y="240"/>
                  </a:lnTo>
                  <a:lnTo>
                    <a:pt x="226" y="240"/>
                  </a:lnTo>
                  <a:lnTo>
                    <a:pt x="229" y="240"/>
                  </a:lnTo>
                  <a:lnTo>
                    <a:pt x="231" y="239"/>
                  </a:lnTo>
                  <a:lnTo>
                    <a:pt x="235" y="238"/>
                  </a:lnTo>
                  <a:lnTo>
                    <a:pt x="237" y="236"/>
                  </a:lnTo>
                  <a:lnTo>
                    <a:pt x="239" y="234"/>
                  </a:lnTo>
                  <a:lnTo>
                    <a:pt x="240" y="232"/>
                  </a:lnTo>
                  <a:lnTo>
                    <a:pt x="241" y="229"/>
                  </a:lnTo>
                  <a:lnTo>
                    <a:pt x="241" y="225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9" y="7"/>
                  </a:lnTo>
                  <a:lnTo>
                    <a:pt x="237" y="4"/>
                  </a:lnTo>
                  <a:lnTo>
                    <a:pt x="235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37"/>
            <p:cNvSpPr>
              <a:spLocks/>
            </p:cNvSpPr>
            <p:nvPr/>
          </p:nvSpPr>
          <p:spPr bwMode="auto">
            <a:xfrm>
              <a:off x="4414838" y="2695575"/>
              <a:ext cx="192088" cy="76200"/>
            </a:xfrm>
            <a:custGeom>
              <a:avLst/>
              <a:gdLst>
                <a:gd name="T0" fmla="*/ 588 w 603"/>
                <a:gd name="T1" fmla="*/ 0 h 242"/>
                <a:gd name="T2" fmla="*/ 15 w 603"/>
                <a:gd name="T3" fmla="*/ 0 h 242"/>
                <a:gd name="T4" fmla="*/ 12 w 603"/>
                <a:gd name="T5" fmla="*/ 2 h 242"/>
                <a:gd name="T6" fmla="*/ 10 w 603"/>
                <a:gd name="T7" fmla="*/ 3 h 242"/>
                <a:gd name="T8" fmla="*/ 7 w 603"/>
                <a:gd name="T9" fmla="*/ 4 h 242"/>
                <a:gd name="T10" fmla="*/ 4 w 603"/>
                <a:gd name="T11" fmla="*/ 6 h 242"/>
                <a:gd name="T12" fmla="*/ 3 w 603"/>
                <a:gd name="T13" fmla="*/ 8 h 242"/>
                <a:gd name="T14" fmla="*/ 1 w 603"/>
                <a:gd name="T15" fmla="*/ 10 h 242"/>
                <a:gd name="T16" fmla="*/ 0 w 603"/>
                <a:gd name="T17" fmla="*/ 13 h 242"/>
                <a:gd name="T18" fmla="*/ 0 w 603"/>
                <a:gd name="T19" fmla="*/ 15 h 242"/>
                <a:gd name="T20" fmla="*/ 0 w 603"/>
                <a:gd name="T21" fmla="*/ 227 h 242"/>
                <a:gd name="T22" fmla="*/ 0 w 603"/>
                <a:gd name="T23" fmla="*/ 230 h 242"/>
                <a:gd name="T24" fmla="*/ 1 w 603"/>
                <a:gd name="T25" fmla="*/ 232 h 242"/>
                <a:gd name="T26" fmla="*/ 3 w 603"/>
                <a:gd name="T27" fmla="*/ 235 h 242"/>
                <a:gd name="T28" fmla="*/ 4 w 603"/>
                <a:gd name="T29" fmla="*/ 238 h 242"/>
                <a:gd name="T30" fmla="*/ 7 w 603"/>
                <a:gd name="T31" fmla="*/ 240 h 242"/>
                <a:gd name="T32" fmla="*/ 10 w 603"/>
                <a:gd name="T33" fmla="*/ 241 h 242"/>
                <a:gd name="T34" fmla="*/ 12 w 603"/>
                <a:gd name="T35" fmla="*/ 242 h 242"/>
                <a:gd name="T36" fmla="*/ 15 w 603"/>
                <a:gd name="T37" fmla="*/ 242 h 242"/>
                <a:gd name="T38" fmla="*/ 588 w 603"/>
                <a:gd name="T39" fmla="*/ 242 h 242"/>
                <a:gd name="T40" fmla="*/ 590 w 603"/>
                <a:gd name="T41" fmla="*/ 242 h 242"/>
                <a:gd name="T42" fmla="*/ 593 w 603"/>
                <a:gd name="T43" fmla="*/ 241 h 242"/>
                <a:gd name="T44" fmla="*/ 595 w 603"/>
                <a:gd name="T45" fmla="*/ 240 h 242"/>
                <a:gd name="T46" fmla="*/ 597 w 603"/>
                <a:gd name="T47" fmla="*/ 238 h 242"/>
                <a:gd name="T48" fmla="*/ 600 w 603"/>
                <a:gd name="T49" fmla="*/ 235 h 242"/>
                <a:gd name="T50" fmla="*/ 601 w 603"/>
                <a:gd name="T51" fmla="*/ 232 h 242"/>
                <a:gd name="T52" fmla="*/ 602 w 603"/>
                <a:gd name="T53" fmla="*/ 230 h 242"/>
                <a:gd name="T54" fmla="*/ 603 w 603"/>
                <a:gd name="T55" fmla="*/ 227 h 242"/>
                <a:gd name="T56" fmla="*/ 603 w 603"/>
                <a:gd name="T57" fmla="*/ 15 h 242"/>
                <a:gd name="T58" fmla="*/ 602 w 603"/>
                <a:gd name="T59" fmla="*/ 13 h 242"/>
                <a:gd name="T60" fmla="*/ 601 w 603"/>
                <a:gd name="T61" fmla="*/ 10 h 242"/>
                <a:gd name="T62" fmla="*/ 600 w 603"/>
                <a:gd name="T63" fmla="*/ 8 h 242"/>
                <a:gd name="T64" fmla="*/ 597 w 603"/>
                <a:gd name="T65" fmla="*/ 6 h 242"/>
                <a:gd name="T66" fmla="*/ 595 w 603"/>
                <a:gd name="T67" fmla="*/ 4 h 242"/>
                <a:gd name="T68" fmla="*/ 593 w 603"/>
                <a:gd name="T69" fmla="*/ 3 h 242"/>
                <a:gd name="T70" fmla="*/ 590 w 603"/>
                <a:gd name="T71" fmla="*/ 2 h 242"/>
                <a:gd name="T72" fmla="*/ 588 w 603"/>
                <a:gd name="T7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3" h="242">
                  <a:moveTo>
                    <a:pt x="588" y="0"/>
                  </a:moveTo>
                  <a:lnTo>
                    <a:pt x="15" y="0"/>
                  </a:lnTo>
                  <a:lnTo>
                    <a:pt x="12" y="2"/>
                  </a:lnTo>
                  <a:lnTo>
                    <a:pt x="10" y="3"/>
                  </a:lnTo>
                  <a:lnTo>
                    <a:pt x="7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227"/>
                  </a:lnTo>
                  <a:lnTo>
                    <a:pt x="0" y="230"/>
                  </a:lnTo>
                  <a:lnTo>
                    <a:pt x="1" y="232"/>
                  </a:lnTo>
                  <a:lnTo>
                    <a:pt x="3" y="235"/>
                  </a:lnTo>
                  <a:lnTo>
                    <a:pt x="4" y="238"/>
                  </a:lnTo>
                  <a:lnTo>
                    <a:pt x="7" y="240"/>
                  </a:lnTo>
                  <a:lnTo>
                    <a:pt x="10" y="241"/>
                  </a:lnTo>
                  <a:lnTo>
                    <a:pt x="12" y="242"/>
                  </a:lnTo>
                  <a:lnTo>
                    <a:pt x="15" y="242"/>
                  </a:lnTo>
                  <a:lnTo>
                    <a:pt x="588" y="242"/>
                  </a:lnTo>
                  <a:lnTo>
                    <a:pt x="590" y="242"/>
                  </a:lnTo>
                  <a:lnTo>
                    <a:pt x="593" y="241"/>
                  </a:lnTo>
                  <a:lnTo>
                    <a:pt x="595" y="240"/>
                  </a:lnTo>
                  <a:lnTo>
                    <a:pt x="597" y="238"/>
                  </a:lnTo>
                  <a:lnTo>
                    <a:pt x="600" y="235"/>
                  </a:lnTo>
                  <a:lnTo>
                    <a:pt x="601" y="232"/>
                  </a:lnTo>
                  <a:lnTo>
                    <a:pt x="602" y="230"/>
                  </a:lnTo>
                  <a:lnTo>
                    <a:pt x="603" y="227"/>
                  </a:lnTo>
                  <a:lnTo>
                    <a:pt x="603" y="15"/>
                  </a:lnTo>
                  <a:lnTo>
                    <a:pt x="602" y="13"/>
                  </a:lnTo>
                  <a:lnTo>
                    <a:pt x="601" y="10"/>
                  </a:lnTo>
                  <a:lnTo>
                    <a:pt x="600" y="8"/>
                  </a:lnTo>
                  <a:lnTo>
                    <a:pt x="597" y="6"/>
                  </a:lnTo>
                  <a:lnTo>
                    <a:pt x="595" y="4"/>
                  </a:lnTo>
                  <a:lnTo>
                    <a:pt x="593" y="3"/>
                  </a:lnTo>
                  <a:lnTo>
                    <a:pt x="590" y="2"/>
                  </a:lnTo>
                  <a:lnTo>
                    <a:pt x="5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638"/>
            <p:cNvSpPr>
              <a:spLocks/>
            </p:cNvSpPr>
            <p:nvPr/>
          </p:nvSpPr>
          <p:spPr bwMode="auto">
            <a:xfrm>
              <a:off x="4319588" y="2695575"/>
              <a:ext cx="76200" cy="76200"/>
            </a:xfrm>
            <a:custGeom>
              <a:avLst/>
              <a:gdLst>
                <a:gd name="T0" fmla="*/ 226 w 241"/>
                <a:gd name="T1" fmla="*/ 0 h 242"/>
                <a:gd name="T2" fmla="*/ 16 w 241"/>
                <a:gd name="T3" fmla="*/ 0 h 242"/>
                <a:gd name="T4" fmla="*/ 13 w 241"/>
                <a:gd name="T5" fmla="*/ 2 h 242"/>
                <a:gd name="T6" fmla="*/ 9 w 241"/>
                <a:gd name="T7" fmla="*/ 3 h 242"/>
                <a:gd name="T8" fmla="*/ 7 w 241"/>
                <a:gd name="T9" fmla="*/ 4 h 242"/>
                <a:gd name="T10" fmla="*/ 5 w 241"/>
                <a:gd name="T11" fmla="*/ 6 h 242"/>
                <a:gd name="T12" fmla="*/ 3 w 241"/>
                <a:gd name="T13" fmla="*/ 8 h 242"/>
                <a:gd name="T14" fmla="*/ 2 w 241"/>
                <a:gd name="T15" fmla="*/ 10 h 242"/>
                <a:gd name="T16" fmla="*/ 1 w 241"/>
                <a:gd name="T17" fmla="*/ 13 h 242"/>
                <a:gd name="T18" fmla="*/ 0 w 241"/>
                <a:gd name="T19" fmla="*/ 15 h 242"/>
                <a:gd name="T20" fmla="*/ 0 w 241"/>
                <a:gd name="T21" fmla="*/ 227 h 242"/>
                <a:gd name="T22" fmla="*/ 1 w 241"/>
                <a:gd name="T23" fmla="*/ 230 h 242"/>
                <a:gd name="T24" fmla="*/ 2 w 241"/>
                <a:gd name="T25" fmla="*/ 232 h 242"/>
                <a:gd name="T26" fmla="*/ 3 w 241"/>
                <a:gd name="T27" fmla="*/ 235 h 242"/>
                <a:gd name="T28" fmla="*/ 5 w 241"/>
                <a:gd name="T29" fmla="*/ 238 h 242"/>
                <a:gd name="T30" fmla="*/ 7 w 241"/>
                <a:gd name="T31" fmla="*/ 240 h 242"/>
                <a:gd name="T32" fmla="*/ 9 w 241"/>
                <a:gd name="T33" fmla="*/ 241 h 242"/>
                <a:gd name="T34" fmla="*/ 13 w 241"/>
                <a:gd name="T35" fmla="*/ 242 h 242"/>
                <a:gd name="T36" fmla="*/ 16 w 241"/>
                <a:gd name="T37" fmla="*/ 242 h 242"/>
                <a:gd name="T38" fmla="*/ 226 w 241"/>
                <a:gd name="T39" fmla="*/ 242 h 242"/>
                <a:gd name="T40" fmla="*/ 229 w 241"/>
                <a:gd name="T41" fmla="*/ 242 h 242"/>
                <a:gd name="T42" fmla="*/ 231 w 241"/>
                <a:gd name="T43" fmla="*/ 241 h 242"/>
                <a:gd name="T44" fmla="*/ 235 w 241"/>
                <a:gd name="T45" fmla="*/ 240 h 242"/>
                <a:gd name="T46" fmla="*/ 237 w 241"/>
                <a:gd name="T47" fmla="*/ 238 h 242"/>
                <a:gd name="T48" fmla="*/ 239 w 241"/>
                <a:gd name="T49" fmla="*/ 235 h 242"/>
                <a:gd name="T50" fmla="*/ 240 w 241"/>
                <a:gd name="T51" fmla="*/ 232 h 242"/>
                <a:gd name="T52" fmla="*/ 241 w 241"/>
                <a:gd name="T53" fmla="*/ 230 h 242"/>
                <a:gd name="T54" fmla="*/ 241 w 241"/>
                <a:gd name="T55" fmla="*/ 227 h 242"/>
                <a:gd name="T56" fmla="*/ 241 w 241"/>
                <a:gd name="T57" fmla="*/ 15 h 242"/>
                <a:gd name="T58" fmla="*/ 241 w 241"/>
                <a:gd name="T59" fmla="*/ 13 h 242"/>
                <a:gd name="T60" fmla="*/ 240 w 241"/>
                <a:gd name="T61" fmla="*/ 10 h 242"/>
                <a:gd name="T62" fmla="*/ 239 w 241"/>
                <a:gd name="T63" fmla="*/ 8 h 242"/>
                <a:gd name="T64" fmla="*/ 237 w 241"/>
                <a:gd name="T65" fmla="*/ 6 h 242"/>
                <a:gd name="T66" fmla="*/ 235 w 241"/>
                <a:gd name="T67" fmla="*/ 4 h 242"/>
                <a:gd name="T68" fmla="*/ 231 w 241"/>
                <a:gd name="T69" fmla="*/ 3 h 242"/>
                <a:gd name="T70" fmla="*/ 229 w 241"/>
                <a:gd name="T71" fmla="*/ 2 h 242"/>
                <a:gd name="T72" fmla="*/ 226 w 241"/>
                <a:gd name="T7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41" h="242">
                  <a:moveTo>
                    <a:pt x="226" y="0"/>
                  </a:moveTo>
                  <a:lnTo>
                    <a:pt x="16" y="0"/>
                  </a:lnTo>
                  <a:lnTo>
                    <a:pt x="13" y="2"/>
                  </a:lnTo>
                  <a:lnTo>
                    <a:pt x="9" y="3"/>
                  </a:lnTo>
                  <a:lnTo>
                    <a:pt x="7" y="4"/>
                  </a:lnTo>
                  <a:lnTo>
                    <a:pt x="5" y="6"/>
                  </a:lnTo>
                  <a:lnTo>
                    <a:pt x="3" y="8"/>
                  </a:lnTo>
                  <a:lnTo>
                    <a:pt x="2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0" y="227"/>
                  </a:lnTo>
                  <a:lnTo>
                    <a:pt x="1" y="230"/>
                  </a:lnTo>
                  <a:lnTo>
                    <a:pt x="2" y="232"/>
                  </a:lnTo>
                  <a:lnTo>
                    <a:pt x="3" y="235"/>
                  </a:lnTo>
                  <a:lnTo>
                    <a:pt x="5" y="238"/>
                  </a:lnTo>
                  <a:lnTo>
                    <a:pt x="7" y="240"/>
                  </a:lnTo>
                  <a:lnTo>
                    <a:pt x="9" y="241"/>
                  </a:lnTo>
                  <a:lnTo>
                    <a:pt x="13" y="242"/>
                  </a:lnTo>
                  <a:lnTo>
                    <a:pt x="16" y="242"/>
                  </a:lnTo>
                  <a:lnTo>
                    <a:pt x="226" y="242"/>
                  </a:lnTo>
                  <a:lnTo>
                    <a:pt x="229" y="242"/>
                  </a:lnTo>
                  <a:lnTo>
                    <a:pt x="231" y="241"/>
                  </a:lnTo>
                  <a:lnTo>
                    <a:pt x="235" y="240"/>
                  </a:lnTo>
                  <a:lnTo>
                    <a:pt x="237" y="238"/>
                  </a:lnTo>
                  <a:lnTo>
                    <a:pt x="239" y="235"/>
                  </a:lnTo>
                  <a:lnTo>
                    <a:pt x="240" y="232"/>
                  </a:lnTo>
                  <a:lnTo>
                    <a:pt x="241" y="230"/>
                  </a:lnTo>
                  <a:lnTo>
                    <a:pt x="241" y="227"/>
                  </a:lnTo>
                  <a:lnTo>
                    <a:pt x="241" y="15"/>
                  </a:lnTo>
                  <a:lnTo>
                    <a:pt x="241" y="13"/>
                  </a:lnTo>
                  <a:lnTo>
                    <a:pt x="240" y="10"/>
                  </a:lnTo>
                  <a:lnTo>
                    <a:pt x="239" y="8"/>
                  </a:lnTo>
                  <a:lnTo>
                    <a:pt x="237" y="6"/>
                  </a:lnTo>
                  <a:lnTo>
                    <a:pt x="235" y="4"/>
                  </a:lnTo>
                  <a:lnTo>
                    <a:pt x="231" y="3"/>
                  </a:lnTo>
                  <a:lnTo>
                    <a:pt x="229" y="2"/>
                  </a:lnTo>
                  <a:lnTo>
                    <a:pt x="2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9820246" y="3242484"/>
            <a:ext cx="397401" cy="399607"/>
            <a:chOff x="2025650" y="2516188"/>
            <a:chExt cx="285750" cy="287337"/>
          </a:xfrm>
          <a:solidFill>
            <a:srgbClr val="1C819E"/>
          </a:solidFill>
        </p:grpSpPr>
        <p:sp>
          <p:nvSpPr>
            <p:cNvPr id="46" name="Freeform 1153"/>
            <p:cNvSpPr>
              <a:spLocks/>
            </p:cNvSpPr>
            <p:nvPr/>
          </p:nvSpPr>
          <p:spPr bwMode="auto">
            <a:xfrm>
              <a:off x="2187575" y="2554288"/>
              <a:ext cx="38100" cy="107950"/>
            </a:xfrm>
            <a:custGeom>
              <a:avLst/>
              <a:gdLst>
                <a:gd name="T0" fmla="*/ 24 w 95"/>
                <a:gd name="T1" fmla="*/ 271 h 271"/>
                <a:gd name="T2" fmla="*/ 40 w 95"/>
                <a:gd name="T3" fmla="*/ 262 h 271"/>
                <a:gd name="T4" fmla="*/ 58 w 95"/>
                <a:gd name="T5" fmla="*/ 255 h 271"/>
                <a:gd name="T6" fmla="*/ 77 w 95"/>
                <a:gd name="T7" fmla="*/ 249 h 271"/>
                <a:gd name="T8" fmla="*/ 95 w 95"/>
                <a:gd name="T9" fmla="*/ 244 h 271"/>
                <a:gd name="T10" fmla="*/ 95 w 95"/>
                <a:gd name="T11" fmla="*/ 11 h 271"/>
                <a:gd name="T12" fmla="*/ 95 w 95"/>
                <a:gd name="T13" fmla="*/ 7 h 271"/>
                <a:gd name="T14" fmla="*/ 92 w 95"/>
                <a:gd name="T15" fmla="*/ 3 h 271"/>
                <a:gd name="T16" fmla="*/ 88 w 95"/>
                <a:gd name="T17" fmla="*/ 1 h 271"/>
                <a:gd name="T18" fmla="*/ 84 w 95"/>
                <a:gd name="T19" fmla="*/ 0 h 271"/>
                <a:gd name="T20" fmla="*/ 0 w 95"/>
                <a:gd name="T21" fmla="*/ 0 h 271"/>
                <a:gd name="T22" fmla="*/ 0 w 95"/>
                <a:gd name="T23" fmla="*/ 71 h 271"/>
                <a:gd name="T24" fmla="*/ 24 w 95"/>
                <a:gd name="T25" fmla="*/ 71 h 271"/>
                <a:gd name="T26" fmla="*/ 24 w 95"/>
                <a:gd name="T27" fmla="*/ 27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271">
                  <a:moveTo>
                    <a:pt x="24" y="271"/>
                  </a:moveTo>
                  <a:lnTo>
                    <a:pt x="40" y="262"/>
                  </a:lnTo>
                  <a:lnTo>
                    <a:pt x="58" y="255"/>
                  </a:lnTo>
                  <a:lnTo>
                    <a:pt x="77" y="249"/>
                  </a:lnTo>
                  <a:lnTo>
                    <a:pt x="95" y="244"/>
                  </a:lnTo>
                  <a:lnTo>
                    <a:pt x="95" y="11"/>
                  </a:lnTo>
                  <a:lnTo>
                    <a:pt x="95" y="7"/>
                  </a:lnTo>
                  <a:lnTo>
                    <a:pt x="92" y="3"/>
                  </a:lnTo>
                  <a:lnTo>
                    <a:pt x="88" y="1"/>
                  </a:lnTo>
                  <a:lnTo>
                    <a:pt x="84" y="0"/>
                  </a:lnTo>
                  <a:lnTo>
                    <a:pt x="0" y="0"/>
                  </a:lnTo>
                  <a:lnTo>
                    <a:pt x="0" y="71"/>
                  </a:lnTo>
                  <a:lnTo>
                    <a:pt x="24" y="71"/>
                  </a:lnTo>
                  <a:lnTo>
                    <a:pt x="24" y="2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54"/>
            <p:cNvSpPr>
              <a:spLocks/>
            </p:cNvSpPr>
            <p:nvPr/>
          </p:nvSpPr>
          <p:spPr bwMode="auto">
            <a:xfrm>
              <a:off x="2025650" y="2554288"/>
              <a:ext cx="146050" cy="220663"/>
            </a:xfrm>
            <a:custGeom>
              <a:avLst/>
              <a:gdLst>
                <a:gd name="T0" fmla="*/ 72 w 369"/>
                <a:gd name="T1" fmla="*/ 481 h 554"/>
                <a:gd name="T2" fmla="*/ 72 w 369"/>
                <a:gd name="T3" fmla="*/ 71 h 554"/>
                <a:gd name="T4" fmla="*/ 97 w 369"/>
                <a:gd name="T5" fmla="*/ 71 h 554"/>
                <a:gd name="T6" fmla="*/ 97 w 369"/>
                <a:gd name="T7" fmla="*/ 0 h 554"/>
                <a:gd name="T8" fmla="*/ 12 w 369"/>
                <a:gd name="T9" fmla="*/ 0 h 554"/>
                <a:gd name="T10" fmla="*/ 8 w 369"/>
                <a:gd name="T11" fmla="*/ 1 h 554"/>
                <a:gd name="T12" fmla="*/ 4 w 369"/>
                <a:gd name="T13" fmla="*/ 3 h 554"/>
                <a:gd name="T14" fmla="*/ 1 w 369"/>
                <a:gd name="T15" fmla="*/ 7 h 554"/>
                <a:gd name="T16" fmla="*/ 0 w 369"/>
                <a:gd name="T17" fmla="*/ 11 h 554"/>
                <a:gd name="T18" fmla="*/ 0 w 369"/>
                <a:gd name="T19" fmla="*/ 494 h 554"/>
                <a:gd name="T20" fmla="*/ 1 w 369"/>
                <a:gd name="T21" fmla="*/ 501 h 554"/>
                <a:gd name="T22" fmla="*/ 1 w 369"/>
                <a:gd name="T23" fmla="*/ 508 h 554"/>
                <a:gd name="T24" fmla="*/ 3 w 369"/>
                <a:gd name="T25" fmla="*/ 514 h 554"/>
                <a:gd name="T26" fmla="*/ 4 w 369"/>
                <a:gd name="T27" fmla="*/ 520 h 554"/>
                <a:gd name="T28" fmla="*/ 6 w 369"/>
                <a:gd name="T29" fmla="*/ 525 h 554"/>
                <a:gd name="T30" fmla="*/ 9 w 369"/>
                <a:gd name="T31" fmla="*/ 530 h 554"/>
                <a:gd name="T32" fmla="*/ 12 w 369"/>
                <a:gd name="T33" fmla="*/ 534 h 554"/>
                <a:gd name="T34" fmla="*/ 15 w 369"/>
                <a:gd name="T35" fmla="*/ 538 h 554"/>
                <a:gd name="T36" fmla="*/ 19 w 369"/>
                <a:gd name="T37" fmla="*/ 542 h 554"/>
                <a:gd name="T38" fmla="*/ 24 w 369"/>
                <a:gd name="T39" fmla="*/ 546 h 554"/>
                <a:gd name="T40" fmla="*/ 28 w 369"/>
                <a:gd name="T41" fmla="*/ 548 h 554"/>
                <a:gd name="T42" fmla="*/ 34 w 369"/>
                <a:gd name="T43" fmla="*/ 550 h 554"/>
                <a:gd name="T44" fmla="*/ 40 w 369"/>
                <a:gd name="T45" fmla="*/ 552 h 554"/>
                <a:gd name="T46" fmla="*/ 47 w 369"/>
                <a:gd name="T47" fmla="*/ 553 h 554"/>
                <a:gd name="T48" fmla="*/ 53 w 369"/>
                <a:gd name="T49" fmla="*/ 554 h 554"/>
                <a:gd name="T50" fmla="*/ 61 w 369"/>
                <a:gd name="T51" fmla="*/ 554 h 554"/>
                <a:gd name="T52" fmla="*/ 369 w 369"/>
                <a:gd name="T53" fmla="*/ 554 h 554"/>
                <a:gd name="T54" fmla="*/ 360 w 369"/>
                <a:gd name="T55" fmla="*/ 536 h 554"/>
                <a:gd name="T56" fmla="*/ 351 w 369"/>
                <a:gd name="T57" fmla="*/ 519 h 554"/>
                <a:gd name="T58" fmla="*/ 345 w 369"/>
                <a:gd name="T59" fmla="*/ 501 h 554"/>
                <a:gd name="T60" fmla="*/ 340 w 369"/>
                <a:gd name="T61" fmla="*/ 481 h 554"/>
                <a:gd name="T62" fmla="*/ 72 w 369"/>
                <a:gd name="T63" fmla="*/ 48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9" h="554">
                  <a:moveTo>
                    <a:pt x="72" y="481"/>
                  </a:moveTo>
                  <a:lnTo>
                    <a:pt x="72" y="71"/>
                  </a:lnTo>
                  <a:lnTo>
                    <a:pt x="97" y="71"/>
                  </a:lnTo>
                  <a:lnTo>
                    <a:pt x="97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494"/>
                  </a:lnTo>
                  <a:lnTo>
                    <a:pt x="1" y="501"/>
                  </a:lnTo>
                  <a:lnTo>
                    <a:pt x="1" y="508"/>
                  </a:lnTo>
                  <a:lnTo>
                    <a:pt x="3" y="514"/>
                  </a:lnTo>
                  <a:lnTo>
                    <a:pt x="4" y="520"/>
                  </a:lnTo>
                  <a:lnTo>
                    <a:pt x="6" y="525"/>
                  </a:lnTo>
                  <a:lnTo>
                    <a:pt x="9" y="530"/>
                  </a:lnTo>
                  <a:lnTo>
                    <a:pt x="12" y="534"/>
                  </a:lnTo>
                  <a:lnTo>
                    <a:pt x="15" y="538"/>
                  </a:lnTo>
                  <a:lnTo>
                    <a:pt x="19" y="542"/>
                  </a:lnTo>
                  <a:lnTo>
                    <a:pt x="24" y="546"/>
                  </a:lnTo>
                  <a:lnTo>
                    <a:pt x="28" y="548"/>
                  </a:lnTo>
                  <a:lnTo>
                    <a:pt x="34" y="550"/>
                  </a:lnTo>
                  <a:lnTo>
                    <a:pt x="40" y="552"/>
                  </a:lnTo>
                  <a:lnTo>
                    <a:pt x="47" y="553"/>
                  </a:lnTo>
                  <a:lnTo>
                    <a:pt x="53" y="554"/>
                  </a:lnTo>
                  <a:lnTo>
                    <a:pt x="61" y="554"/>
                  </a:lnTo>
                  <a:lnTo>
                    <a:pt x="369" y="554"/>
                  </a:lnTo>
                  <a:lnTo>
                    <a:pt x="360" y="536"/>
                  </a:lnTo>
                  <a:lnTo>
                    <a:pt x="351" y="519"/>
                  </a:lnTo>
                  <a:lnTo>
                    <a:pt x="345" y="501"/>
                  </a:lnTo>
                  <a:lnTo>
                    <a:pt x="340" y="481"/>
                  </a:lnTo>
                  <a:lnTo>
                    <a:pt x="72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55"/>
            <p:cNvSpPr>
              <a:spLocks/>
            </p:cNvSpPr>
            <p:nvPr/>
          </p:nvSpPr>
          <p:spPr bwMode="auto">
            <a:xfrm>
              <a:off x="2085975" y="2622550"/>
              <a:ext cx="69850" cy="9525"/>
            </a:xfrm>
            <a:custGeom>
              <a:avLst/>
              <a:gdLst>
                <a:gd name="T0" fmla="*/ 164 w 176"/>
                <a:gd name="T1" fmla="*/ 0 h 25"/>
                <a:gd name="T2" fmla="*/ 12 w 176"/>
                <a:gd name="T3" fmla="*/ 0 h 25"/>
                <a:gd name="T4" fmla="*/ 8 w 176"/>
                <a:gd name="T5" fmla="*/ 1 h 25"/>
                <a:gd name="T6" fmla="*/ 4 w 176"/>
                <a:gd name="T7" fmla="*/ 4 h 25"/>
                <a:gd name="T8" fmla="*/ 1 w 176"/>
                <a:gd name="T9" fmla="*/ 7 h 25"/>
                <a:gd name="T10" fmla="*/ 0 w 176"/>
                <a:gd name="T11" fmla="*/ 12 h 25"/>
                <a:gd name="T12" fmla="*/ 1 w 176"/>
                <a:gd name="T13" fmla="*/ 18 h 25"/>
                <a:gd name="T14" fmla="*/ 4 w 176"/>
                <a:gd name="T15" fmla="*/ 21 h 25"/>
                <a:gd name="T16" fmla="*/ 8 w 176"/>
                <a:gd name="T17" fmla="*/ 24 h 25"/>
                <a:gd name="T18" fmla="*/ 12 w 176"/>
                <a:gd name="T19" fmla="*/ 25 h 25"/>
                <a:gd name="T20" fmla="*/ 164 w 176"/>
                <a:gd name="T21" fmla="*/ 25 h 25"/>
                <a:gd name="T22" fmla="*/ 169 w 176"/>
                <a:gd name="T23" fmla="*/ 24 h 25"/>
                <a:gd name="T24" fmla="*/ 172 w 176"/>
                <a:gd name="T25" fmla="*/ 21 h 25"/>
                <a:gd name="T26" fmla="*/ 175 w 176"/>
                <a:gd name="T27" fmla="*/ 18 h 25"/>
                <a:gd name="T28" fmla="*/ 176 w 176"/>
                <a:gd name="T29" fmla="*/ 12 h 25"/>
                <a:gd name="T30" fmla="*/ 175 w 176"/>
                <a:gd name="T31" fmla="*/ 7 h 25"/>
                <a:gd name="T32" fmla="*/ 172 w 176"/>
                <a:gd name="T33" fmla="*/ 4 h 25"/>
                <a:gd name="T34" fmla="*/ 169 w 176"/>
                <a:gd name="T35" fmla="*/ 1 h 25"/>
                <a:gd name="T36" fmla="*/ 164 w 176"/>
                <a:gd name="T3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5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8"/>
                  </a:lnTo>
                  <a:lnTo>
                    <a:pt x="4" y="21"/>
                  </a:lnTo>
                  <a:lnTo>
                    <a:pt x="8" y="24"/>
                  </a:lnTo>
                  <a:lnTo>
                    <a:pt x="12" y="25"/>
                  </a:lnTo>
                  <a:lnTo>
                    <a:pt x="164" y="25"/>
                  </a:lnTo>
                  <a:lnTo>
                    <a:pt x="169" y="24"/>
                  </a:lnTo>
                  <a:lnTo>
                    <a:pt x="172" y="21"/>
                  </a:lnTo>
                  <a:lnTo>
                    <a:pt x="175" y="18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4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56"/>
            <p:cNvSpPr>
              <a:spLocks/>
            </p:cNvSpPr>
            <p:nvPr/>
          </p:nvSpPr>
          <p:spPr bwMode="auto">
            <a:xfrm>
              <a:off x="2085975" y="2651125"/>
              <a:ext cx="69850" cy="9525"/>
            </a:xfrm>
            <a:custGeom>
              <a:avLst/>
              <a:gdLst>
                <a:gd name="T0" fmla="*/ 164 w 176"/>
                <a:gd name="T1" fmla="*/ 0 h 23"/>
                <a:gd name="T2" fmla="*/ 12 w 176"/>
                <a:gd name="T3" fmla="*/ 0 h 23"/>
                <a:gd name="T4" fmla="*/ 8 w 176"/>
                <a:gd name="T5" fmla="*/ 1 h 23"/>
                <a:gd name="T6" fmla="*/ 4 w 176"/>
                <a:gd name="T7" fmla="*/ 3 h 23"/>
                <a:gd name="T8" fmla="*/ 1 w 176"/>
                <a:gd name="T9" fmla="*/ 7 h 23"/>
                <a:gd name="T10" fmla="*/ 0 w 176"/>
                <a:gd name="T11" fmla="*/ 12 h 23"/>
                <a:gd name="T12" fmla="*/ 1 w 176"/>
                <a:gd name="T13" fmla="*/ 16 h 23"/>
                <a:gd name="T14" fmla="*/ 4 w 176"/>
                <a:gd name="T15" fmla="*/ 20 h 23"/>
                <a:gd name="T16" fmla="*/ 8 w 176"/>
                <a:gd name="T17" fmla="*/ 23 h 23"/>
                <a:gd name="T18" fmla="*/ 12 w 176"/>
                <a:gd name="T19" fmla="*/ 23 h 23"/>
                <a:gd name="T20" fmla="*/ 164 w 176"/>
                <a:gd name="T21" fmla="*/ 23 h 23"/>
                <a:gd name="T22" fmla="*/ 169 w 176"/>
                <a:gd name="T23" fmla="*/ 23 h 23"/>
                <a:gd name="T24" fmla="*/ 172 w 176"/>
                <a:gd name="T25" fmla="*/ 20 h 23"/>
                <a:gd name="T26" fmla="*/ 175 w 176"/>
                <a:gd name="T27" fmla="*/ 16 h 23"/>
                <a:gd name="T28" fmla="*/ 176 w 176"/>
                <a:gd name="T29" fmla="*/ 12 h 23"/>
                <a:gd name="T30" fmla="*/ 175 w 176"/>
                <a:gd name="T31" fmla="*/ 7 h 23"/>
                <a:gd name="T32" fmla="*/ 172 w 176"/>
                <a:gd name="T33" fmla="*/ 3 h 23"/>
                <a:gd name="T34" fmla="*/ 169 w 176"/>
                <a:gd name="T35" fmla="*/ 1 h 23"/>
                <a:gd name="T36" fmla="*/ 164 w 176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3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157"/>
            <p:cNvSpPr>
              <a:spLocks/>
            </p:cNvSpPr>
            <p:nvPr/>
          </p:nvSpPr>
          <p:spPr bwMode="auto">
            <a:xfrm>
              <a:off x="2085975" y="2679700"/>
              <a:ext cx="69850" cy="9525"/>
            </a:xfrm>
            <a:custGeom>
              <a:avLst/>
              <a:gdLst>
                <a:gd name="T0" fmla="*/ 176 w 176"/>
                <a:gd name="T1" fmla="*/ 11 h 23"/>
                <a:gd name="T2" fmla="*/ 175 w 176"/>
                <a:gd name="T3" fmla="*/ 7 h 23"/>
                <a:gd name="T4" fmla="*/ 172 w 176"/>
                <a:gd name="T5" fmla="*/ 3 h 23"/>
                <a:gd name="T6" fmla="*/ 169 w 176"/>
                <a:gd name="T7" fmla="*/ 1 h 23"/>
                <a:gd name="T8" fmla="*/ 164 w 176"/>
                <a:gd name="T9" fmla="*/ 0 h 23"/>
                <a:gd name="T10" fmla="*/ 12 w 176"/>
                <a:gd name="T11" fmla="*/ 0 h 23"/>
                <a:gd name="T12" fmla="*/ 8 w 176"/>
                <a:gd name="T13" fmla="*/ 1 h 23"/>
                <a:gd name="T14" fmla="*/ 4 w 176"/>
                <a:gd name="T15" fmla="*/ 3 h 23"/>
                <a:gd name="T16" fmla="*/ 1 w 176"/>
                <a:gd name="T17" fmla="*/ 7 h 23"/>
                <a:gd name="T18" fmla="*/ 0 w 176"/>
                <a:gd name="T19" fmla="*/ 11 h 23"/>
                <a:gd name="T20" fmla="*/ 1 w 176"/>
                <a:gd name="T21" fmla="*/ 16 h 23"/>
                <a:gd name="T22" fmla="*/ 4 w 176"/>
                <a:gd name="T23" fmla="*/ 20 h 23"/>
                <a:gd name="T24" fmla="*/ 8 w 176"/>
                <a:gd name="T25" fmla="*/ 22 h 23"/>
                <a:gd name="T26" fmla="*/ 12 w 176"/>
                <a:gd name="T27" fmla="*/ 23 h 23"/>
                <a:gd name="T28" fmla="*/ 164 w 176"/>
                <a:gd name="T29" fmla="*/ 23 h 23"/>
                <a:gd name="T30" fmla="*/ 169 w 176"/>
                <a:gd name="T31" fmla="*/ 22 h 23"/>
                <a:gd name="T32" fmla="*/ 172 w 176"/>
                <a:gd name="T33" fmla="*/ 20 h 23"/>
                <a:gd name="T34" fmla="*/ 175 w 176"/>
                <a:gd name="T35" fmla="*/ 16 h 23"/>
                <a:gd name="T36" fmla="*/ 176 w 176"/>
                <a:gd name="T3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76" y="11"/>
                  </a:move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2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2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58"/>
            <p:cNvSpPr>
              <a:spLocks/>
            </p:cNvSpPr>
            <p:nvPr/>
          </p:nvSpPr>
          <p:spPr bwMode="auto">
            <a:xfrm>
              <a:off x="2085975" y="2708275"/>
              <a:ext cx="44450" cy="9525"/>
            </a:xfrm>
            <a:custGeom>
              <a:avLst/>
              <a:gdLst>
                <a:gd name="T0" fmla="*/ 12 w 115"/>
                <a:gd name="T1" fmla="*/ 0 h 24"/>
                <a:gd name="T2" fmla="*/ 8 w 115"/>
                <a:gd name="T3" fmla="*/ 1 h 24"/>
                <a:gd name="T4" fmla="*/ 4 w 115"/>
                <a:gd name="T5" fmla="*/ 3 h 24"/>
                <a:gd name="T6" fmla="*/ 1 w 115"/>
                <a:gd name="T7" fmla="*/ 8 h 24"/>
                <a:gd name="T8" fmla="*/ 0 w 115"/>
                <a:gd name="T9" fmla="*/ 12 h 24"/>
                <a:gd name="T10" fmla="*/ 1 w 115"/>
                <a:gd name="T11" fmla="*/ 17 h 24"/>
                <a:gd name="T12" fmla="*/ 4 w 115"/>
                <a:gd name="T13" fmla="*/ 21 h 24"/>
                <a:gd name="T14" fmla="*/ 8 w 115"/>
                <a:gd name="T15" fmla="*/ 23 h 24"/>
                <a:gd name="T16" fmla="*/ 12 w 115"/>
                <a:gd name="T17" fmla="*/ 24 h 24"/>
                <a:gd name="T18" fmla="*/ 104 w 115"/>
                <a:gd name="T19" fmla="*/ 24 h 24"/>
                <a:gd name="T20" fmla="*/ 108 w 115"/>
                <a:gd name="T21" fmla="*/ 23 h 24"/>
                <a:gd name="T22" fmla="*/ 112 w 115"/>
                <a:gd name="T23" fmla="*/ 21 h 24"/>
                <a:gd name="T24" fmla="*/ 114 w 115"/>
                <a:gd name="T25" fmla="*/ 17 h 24"/>
                <a:gd name="T26" fmla="*/ 115 w 115"/>
                <a:gd name="T27" fmla="*/ 12 h 24"/>
                <a:gd name="T28" fmla="*/ 114 w 115"/>
                <a:gd name="T29" fmla="*/ 8 h 24"/>
                <a:gd name="T30" fmla="*/ 112 w 115"/>
                <a:gd name="T31" fmla="*/ 3 h 24"/>
                <a:gd name="T32" fmla="*/ 108 w 115"/>
                <a:gd name="T33" fmla="*/ 1 h 24"/>
                <a:gd name="T34" fmla="*/ 104 w 115"/>
                <a:gd name="T35" fmla="*/ 0 h 24"/>
                <a:gd name="T36" fmla="*/ 12 w 115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5" h="24">
                  <a:moveTo>
                    <a:pt x="12" y="0"/>
                  </a:moveTo>
                  <a:lnTo>
                    <a:pt x="8" y="1"/>
                  </a:lnTo>
                  <a:lnTo>
                    <a:pt x="4" y="3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04" y="24"/>
                  </a:lnTo>
                  <a:lnTo>
                    <a:pt x="108" y="23"/>
                  </a:lnTo>
                  <a:lnTo>
                    <a:pt x="112" y="21"/>
                  </a:lnTo>
                  <a:lnTo>
                    <a:pt x="114" y="17"/>
                  </a:lnTo>
                  <a:lnTo>
                    <a:pt x="115" y="12"/>
                  </a:lnTo>
                  <a:lnTo>
                    <a:pt x="114" y="8"/>
                  </a:lnTo>
                  <a:lnTo>
                    <a:pt x="112" y="3"/>
                  </a:lnTo>
                  <a:lnTo>
                    <a:pt x="108" y="1"/>
                  </a:lnTo>
                  <a:lnTo>
                    <a:pt x="104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159"/>
            <p:cNvSpPr>
              <a:spLocks noEditPoints="1"/>
            </p:cNvSpPr>
            <p:nvPr/>
          </p:nvSpPr>
          <p:spPr bwMode="auto">
            <a:xfrm>
              <a:off x="2168525" y="2660650"/>
              <a:ext cx="142875" cy="142875"/>
            </a:xfrm>
            <a:custGeom>
              <a:avLst/>
              <a:gdLst>
                <a:gd name="T0" fmla="*/ 157 w 361"/>
                <a:gd name="T1" fmla="*/ 259 h 362"/>
                <a:gd name="T2" fmla="*/ 84 w 361"/>
                <a:gd name="T3" fmla="*/ 186 h 362"/>
                <a:gd name="T4" fmla="*/ 84 w 361"/>
                <a:gd name="T5" fmla="*/ 176 h 362"/>
                <a:gd name="T6" fmla="*/ 91 w 361"/>
                <a:gd name="T7" fmla="*/ 170 h 362"/>
                <a:gd name="T8" fmla="*/ 101 w 361"/>
                <a:gd name="T9" fmla="*/ 170 h 362"/>
                <a:gd name="T10" fmla="*/ 156 w 361"/>
                <a:gd name="T11" fmla="*/ 224 h 362"/>
                <a:gd name="T12" fmla="*/ 260 w 361"/>
                <a:gd name="T13" fmla="*/ 111 h 362"/>
                <a:gd name="T14" fmla="*/ 266 w 361"/>
                <a:gd name="T15" fmla="*/ 109 h 362"/>
                <a:gd name="T16" fmla="*/ 271 w 361"/>
                <a:gd name="T17" fmla="*/ 111 h 362"/>
                <a:gd name="T18" fmla="*/ 275 w 361"/>
                <a:gd name="T19" fmla="*/ 116 h 362"/>
                <a:gd name="T20" fmla="*/ 276 w 361"/>
                <a:gd name="T21" fmla="*/ 125 h 362"/>
                <a:gd name="T22" fmla="*/ 180 w 361"/>
                <a:gd name="T23" fmla="*/ 0 h 362"/>
                <a:gd name="T24" fmla="*/ 143 w 361"/>
                <a:gd name="T25" fmla="*/ 4 h 362"/>
                <a:gd name="T26" fmla="*/ 110 w 361"/>
                <a:gd name="T27" fmla="*/ 14 h 362"/>
                <a:gd name="T28" fmla="*/ 79 w 361"/>
                <a:gd name="T29" fmla="*/ 32 h 362"/>
                <a:gd name="T30" fmla="*/ 53 w 361"/>
                <a:gd name="T31" fmla="*/ 54 h 362"/>
                <a:gd name="T32" fmla="*/ 30 w 361"/>
                <a:gd name="T33" fmla="*/ 81 h 362"/>
                <a:gd name="T34" fmla="*/ 14 w 361"/>
                <a:gd name="T35" fmla="*/ 111 h 362"/>
                <a:gd name="T36" fmla="*/ 3 w 361"/>
                <a:gd name="T37" fmla="*/ 145 h 362"/>
                <a:gd name="T38" fmla="*/ 0 w 361"/>
                <a:gd name="T39" fmla="*/ 182 h 362"/>
                <a:gd name="T40" fmla="*/ 3 w 361"/>
                <a:gd name="T41" fmla="*/ 217 h 362"/>
                <a:gd name="T42" fmla="*/ 14 w 361"/>
                <a:gd name="T43" fmla="*/ 252 h 362"/>
                <a:gd name="T44" fmla="*/ 30 w 361"/>
                <a:gd name="T45" fmla="*/ 283 h 362"/>
                <a:gd name="T46" fmla="*/ 53 w 361"/>
                <a:gd name="T47" fmla="*/ 309 h 362"/>
                <a:gd name="T48" fmla="*/ 79 w 361"/>
                <a:gd name="T49" fmla="*/ 331 h 362"/>
                <a:gd name="T50" fmla="*/ 110 w 361"/>
                <a:gd name="T51" fmla="*/ 348 h 362"/>
                <a:gd name="T52" fmla="*/ 143 w 361"/>
                <a:gd name="T53" fmla="*/ 358 h 362"/>
                <a:gd name="T54" fmla="*/ 180 w 361"/>
                <a:gd name="T55" fmla="*/ 362 h 362"/>
                <a:gd name="T56" fmla="*/ 217 w 361"/>
                <a:gd name="T57" fmla="*/ 358 h 362"/>
                <a:gd name="T58" fmla="*/ 251 w 361"/>
                <a:gd name="T59" fmla="*/ 348 h 362"/>
                <a:gd name="T60" fmla="*/ 281 w 361"/>
                <a:gd name="T61" fmla="*/ 331 h 362"/>
                <a:gd name="T62" fmla="*/ 308 w 361"/>
                <a:gd name="T63" fmla="*/ 309 h 362"/>
                <a:gd name="T64" fmla="*/ 330 w 361"/>
                <a:gd name="T65" fmla="*/ 283 h 362"/>
                <a:gd name="T66" fmla="*/ 346 w 361"/>
                <a:gd name="T67" fmla="*/ 252 h 362"/>
                <a:gd name="T68" fmla="*/ 357 w 361"/>
                <a:gd name="T69" fmla="*/ 217 h 362"/>
                <a:gd name="T70" fmla="*/ 361 w 361"/>
                <a:gd name="T71" fmla="*/ 182 h 362"/>
                <a:gd name="T72" fmla="*/ 357 w 361"/>
                <a:gd name="T73" fmla="*/ 145 h 362"/>
                <a:gd name="T74" fmla="*/ 346 w 361"/>
                <a:gd name="T75" fmla="*/ 111 h 362"/>
                <a:gd name="T76" fmla="*/ 330 w 361"/>
                <a:gd name="T77" fmla="*/ 81 h 362"/>
                <a:gd name="T78" fmla="*/ 308 w 361"/>
                <a:gd name="T79" fmla="*/ 54 h 362"/>
                <a:gd name="T80" fmla="*/ 281 w 361"/>
                <a:gd name="T81" fmla="*/ 32 h 362"/>
                <a:gd name="T82" fmla="*/ 251 w 361"/>
                <a:gd name="T83" fmla="*/ 14 h 362"/>
                <a:gd name="T84" fmla="*/ 217 w 361"/>
                <a:gd name="T85" fmla="*/ 4 h 362"/>
                <a:gd name="T86" fmla="*/ 180 w 361"/>
                <a:gd name="T87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1" h="362">
                  <a:moveTo>
                    <a:pt x="273" y="130"/>
                  </a:moveTo>
                  <a:lnTo>
                    <a:pt x="157" y="259"/>
                  </a:lnTo>
                  <a:lnTo>
                    <a:pt x="87" y="190"/>
                  </a:lnTo>
                  <a:lnTo>
                    <a:pt x="84" y="186"/>
                  </a:lnTo>
                  <a:lnTo>
                    <a:pt x="83" y="182"/>
                  </a:lnTo>
                  <a:lnTo>
                    <a:pt x="84" y="176"/>
                  </a:lnTo>
                  <a:lnTo>
                    <a:pt x="87" y="172"/>
                  </a:lnTo>
                  <a:lnTo>
                    <a:pt x="91" y="170"/>
                  </a:lnTo>
                  <a:lnTo>
                    <a:pt x="96" y="169"/>
                  </a:lnTo>
                  <a:lnTo>
                    <a:pt x="101" y="170"/>
                  </a:lnTo>
                  <a:lnTo>
                    <a:pt x="105" y="172"/>
                  </a:lnTo>
                  <a:lnTo>
                    <a:pt x="156" y="224"/>
                  </a:lnTo>
                  <a:lnTo>
                    <a:pt x="256" y="113"/>
                  </a:lnTo>
                  <a:lnTo>
                    <a:pt x="260" y="111"/>
                  </a:lnTo>
                  <a:lnTo>
                    <a:pt x="264" y="109"/>
                  </a:lnTo>
                  <a:lnTo>
                    <a:pt x="266" y="109"/>
                  </a:lnTo>
                  <a:lnTo>
                    <a:pt x="268" y="110"/>
                  </a:lnTo>
                  <a:lnTo>
                    <a:pt x="271" y="111"/>
                  </a:lnTo>
                  <a:lnTo>
                    <a:pt x="272" y="112"/>
                  </a:lnTo>
                  <a:lnTo>
                    <a:pt x="275" y="116"/>
                  </a:lnTo>
                  <a:lnTo>
                    <a:pt x="276" y="121"/>
                  </a:lnTo>
                  <a:lnTo>
                    <a:pt x="276" y="125"/>
                  </a:lnTo>
                  <a:lnTo>
                    <a:pt x="273" y="130"/>
                  </a:lnTo>
                  <a:close/>
                  <a:moveTo>
                    <a:pt x="180" y="0"/>
                  </a:moveTo>
                  <a:lnTo>
                    <a:pt x="162" y="1"/>
                  </a:lnTo>
                  <a:lnTo>
                    <a:pt x="143" y="4"/>
                  </a:lnTo>
                  <a:lnTo>
                    <a:pt x="126" y="8"/>
                  </a:lnTo>
                  <a:lnTo>
                    <a:pt x="110" y="14"/>
                  </a:lnTo>
                  <a:lnTo>
                    <a:pt x="94" y="23"/>
                  </a:lnTo>
                  <a:lnTo>
                    <a:pt x="79" y="32"/>
                  </a:lnTo>
                  <a:lnTo>
                    <a:pt x="65" y="42"/>
                  </a:lnTo>
                  <a:lnTo>
                    <a:pt x="53" y="54"/>
                  </a:lnTo>
                  <a:lnTo>
                    <a:pt x="40" y="66"/>
                  </a:lnTo>
                  <a:lnTo>
                    <a:pt x="30" y="81"/>
                  </a:lnTo>
                  <a:lnTo>
                    <a:pt x="21" y="96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3" y="145"/>
                  </a:lnTo>
                  <a:lnTo>
                    <a:pt x="1" y="163"/>
                  </a:lnTo>
                  <a:lnTo>
                    <a:pt x="0" y="182"/>
                  </a:lnTo>
                  <a:lnTo>
                    <a:pt x="1" y="200"/>
                  </a:lnTo>
                  <a:lnTo>
                    <a:pt x="3" y="217"/>
                  </a:lnTo>
                  <a:lnTo>
                    <a:pt x="8" y="235"/>
                  </a:lnTo>
                  <a:lnTo>
                    <a:pt x="14" y="252"/>
                  </a:lnTo>
                  <a:lnTo>
                    <a:pt x="21" y="267"/>
                  </a:lnTo>
                  <a:lnTo>
                    <a:pt x="30" y="283"/>
                  </a:lnTo>
                  <a:lnTo>
                    <a:pt x="40" y="296"/>
                  </a:lnTo>
                  <a:lnTo>
                    <a:pt x="53" y="309"/>
                  </a:lnTo>
                  <a:lnTo>
                    <a:pt x="65" y="320"/>
                  </a:lnTo>
                  <a:lnTo>
                    <a:pt x="79" y="331"/>
                  </a:lnTo>
                  <a:lnTo>
                    <a:pt x="94" y="340"/>
                  </a:lnTo>
                  <a:lnTo>
                    <a:pt x="110" y="348"/>
                  </a:lnTo>
                  <a:lnTo>
                    <a:pt x="126" y="354"/>
                  </a:lnTo>
                  <a:lnTo>
                    <a:pt x="143" y="358"/>
                  </a:lnTo>
                  <a:lnTo>
                    <a:pt x="162" y="361"/>
                  </a:lnTo>
                  <a:lnTo>
                    <a:pt x="180" y="362"/>
                  </a:lnTo>
                  <a:lnTo>
                    <a:pt x="199" y="361"/>
                  </a:lnTo>
                  <a:lnTo>
                    <a:pt x="217" y="358"/>
                  </a:lnTo>
                  <a:lnTo>
                    <a:pt x="234" y="354"/>
                  </a:lnTo>
                  <a:lnTo>
                    <a:pt x="251" y="348"/>
                  </a:lnTo>
                  <a:lnTo>
                    <a:pt x="266" y="340"/>
                  </a:lnTo>
                  <a:lnTo>
                    <a:pt x="281" y="331"/>
                  </a:lnTo>
                  <a:lnTo>
                    <a:pt x="295" y="320"/>
                  </a:lnTo>
                  <a:lnTo>
                    <a:pt x="308" y="309"/>
                  </a:lnTo>
                  <a:lnTo>
                    <a:pt x="320" y="296"/>
                  </a:lnTo>
                  <a:lnTo>
                    <a:pt x="330" y="283"/>
                  </a:lnTo>
                  <a:lnTo>
                    <a:pt x="339" y="267"/>
                  </a:lnTo>
                  <a:lnTo>
                    <a:pt x="346" y="252"/>
                  </a:lnTo>
                  <a:lnTo>
                    <a:pt x="352" y="235"/>
                  </a:lnTo>
                  <a:lnTo>
                    <a:pt x="357" y="217"/>
                  </a:lnTo>
                  <a:lnTo>
                    <a:pt x="360" y="200"/>
                  </a:lnTo>
                  <a:lnTo>
                    <a:pt x="361" y="182"/>
                  </a:lnTo>
                  <a:lnTo>
                    <a:pt x="360" y="163"/>
                  </a:lnTo>
                  <a:lnTo>
                    <a:pt x="357" y="145"/>
                  </a:lnTo>
                  <a:lnTo>
                    <a:pt x="352" y="128"/>
                  </a:lnTo>
                  <a:lnTo>
                    <a:pt x="346" y="111"/>
                  </a:lnTo>
                  <a:lnTo>
                    <a:pt x="339" y="96"/>
                  </a:lnTo>
                  <a:lnTo>
                    <a:pt x="330" y="81"/>
                  </a:lnTo>
                  <a:lnTo>
                    <a:pt x="320" y="66"/>
                  </a:lnTo>
                  <a:lnTo>
                    <a:pt x="308" y="54"/>
                  </a:lnTo>
                  <a:lnTo>
                    <a:pt x="295" y="42"/>
                  </a:lnTo>
                  <a:lnTo>
                    <a:pt x="281" y="32"/>
                  </a:lnTo>
                  <a:lnTo>
                    <a:pt x="266" y="23"/>
                  </a:lnTo>
                  <a:lnTo>
                    <a:pt x="251" y="14"/>
                  </a:lnTo>
                  <a:lnTo>
                    <a:pt x="234" y="8"/>
                  </a:lnTo>
                  <a:lnTo>
                    <a:pt x="217" y="4"/>
                  </a:lnTo>
                  <a:lnTo>
                    <a:pt x="199" y="1"/>
                  </a:lnTo>
                  <a:lnTo>
                    <a:pt x="1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160"/>
            <p:cNvSpPr>
              <a:spLocks/>
            </p:cNvSpPr>
            <p:nvPr/>
          </p:nvSpPr>
          <p:spPr bwMode="auto">
            <a:xfrm>
              <a:off x="2073275" y="2516188"/>
              <a:ext cx="104775" cy="82550"/>
            </a:xfrm>
            <a:custGeom>
              <a:avLst/>
              <a:gdLst>
                <a:gd name="T0" fmla="*/ 253 w 264"/>
                <a:gd name="T1" fmla="*/ 205 h 205"/>
                <a:gd name="T2" fmla="*/ 261 w 264"/>
                <a:gd name="T3" fmla="*/ 202 h 205"/>
                <a:gd name="T4" fmla="*/ 264 w 264"/>
                <a:gd name="T5" fmla="*/ 193 h 205"/>
                <a:gd name="T6" fmla="*/ 263 w 264"/>
                <a:gd name="T7" fmla="*/ 56 h 205"/>
                <a:gd name="T8" fmla="*/ 257 w 264"/>
                <a:gd name="T9" fmla="*/ 49 h 205"/>
                <a:gd name="T10" fmla="*/ 215 w 264"/>
                <a:gd name="T11" fmla="*/ 48 h 205"/>
                <a:gd name="T12" fmla="*/ 204 w 264"/>
                <a:gd name="T13" fmla="*/ 43 h 205"/>
                <a:gd name="T14" fmla="*/ 200 w 264"/>
                <a:gd name="T15" fmla="*/ 32 h 205"/>
                <a:gd name="T16" fmla="*/ 191 w 264"/>
                <a:gd name="T17" fmla="*/ 19 h 205"/>
                <a:gd name="T18" fmla="*/ 176 w 264"/>
                <a:gd name="T19" fmla="*/ 9 h 205"/>
                <a:gd name="T20" fmla="*/ 167 w 264"/>
                <a:gd name="T21" fmla="*/ 5 h 205"/>
                <a:gd name="T22" fmla="*/ 164 w 264"/>
                <a:gd name="T23" fmla="*/ 4 h 205"/>
                <a:gd name="T24" fmla="*/ 160 w 264"/>
                <a:gd name="T25" fmla="*/ 4 h 205"/>
                <a:gd name="T26" fmla="*/ 157 w 264"/>
                <a:gd name="T27" fmla="*/ 3 h 205"/>
                <a:gd name="T28" fmla="*/ 153 w 264"/>
                <a:gd name="T29" fmla="*/ 2 h 205"/>
                <a:gd name="T30" fmla="*/ 149 w 264"/>
                <a:gd name="T31" fmla="*/ 1 h 205"/>
                <a:gd name="T32" fmla="*/ 145 w 264"/>
                <a:gd name="T33" fmla="*/ 1 h 205"/>
                <a:gd name="T34" fmla="*/ 139 w 264"/>
                <a:gd name="T35" fmla="*/ 0 h 205"/>
                <a:gd name="T36" fmla="*/ 130 w 264"/>
                <a:gd name="T37" fmla="*/ 0 h 205"/>
                <a:gd name="T38" fmla="*/ 123 w 264"/>
                <a:gd name="T39" fmla="*/ 1 h 205"/>
                <a:gd name="T40" fmla="*/ 119 w 264"/>
                <a:gd name="T41" fmla="*/ 1 h 205"/>
                <a:gd name="T42" fmla="*/ 115 w 264"/>
                <a:gd name="T43" fmla="*/ 2 h 205"/>
                <a:gd name="T44" fmla="*/ 111 w 264"/>
                <a:gd name="T45" fmla="*/ 3 h 205"/>
                <a:gd name="T46" fmla="*/ 108 w 264"/>
                <a:gd name="T47" fmla="*/ 4 h 205"/>
                <a:gd name="T48" fmla="*/ 104 w 264"/>
                <a:gd name="T49" fmla="*/ 4 h 205"/>
                <a:gd name="T50" fmla="*/ 101 w 264"/>
                <a:gd name="T51" fmla="*/ 5 h 205"/>
                <a:gd name="T52" fmla="*/ 92 w 264"/>
                <a:gd name="T53" fmla="*/ 9 h 205"/>
                <a:gd name="T54" fmla="*/ 78 w 264"/>
                <a:gd name="T55" fmla="*/ 19 h 205"/>
                <a:gd name="T56" fmla="*/ 68 w 264"/>
                <a:gd name="T57" fmla="*/ 32 h 205"/>
                <a:gd name="T58" fmla="*/ 64 w 264"/>
                <a:gd name="T59" fmla="*/ 43 h 205"/>
                <a:gd name="T60" fmla="*/ 53 w 264"/>
                <a:gd name="T61" fmla="*/ 48 h 205"/>
                <a:gd name="T62" fmla="*/ 7 w 264"/>
                <a:gd name="T63" fmla="*/ 49 h 205"/>
                <a:gd name="T64" fmla="*/ 0 w 264"/>
                <a:gd name="T65" fmla="*/ 56 h 205"/>
                <a:gd name="T66" fmla="*/ 0 w 264"/>
                <a:gd name="T67" fmla="*/ 193 h 205"/>
                <a:gd name="T68" fmla="*/ 3 w 264"/>
                <a:gd name="T69" fmla="*/ 202 h 205"/>
                <a:gd name="T70" fmla="*/ 11 w 264"/>
                <a:gd name="T71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4" h="205">
                  <a:moveTo>
                    <a:pt x="11" y="205"/>
                  </a:moveTo>
                  <a:lnTo>
                    <a:pt x="253" y="205"/>
                  </a:lnTo>
                  <a:lnTo>
                    <a:pt x="257" y="204"/>
                  </a:lnTo>
                  <a:lnTo>
                    <a:pt x="261" y="202"/>
                  </a:lnTo>
                  <a:lnTo>
                    <a:pt x="263" y="198"/>
                  </a:lnTo>
                  <a:lnTo>
                    <a:pt x="264" y="193"/>
                  </a:lnTo>
                  <a:lnTo>
                    <a:pt x="264" y="60"/>
                  </a:lnTo>
                  <a:lnTo>
                    <a:pt x="263" y="56"/>
                  </a:lnTo>
                  <a:lnTo>
                    <a:pt x="261" y="52"/>
                  </a:lnTo>
                  <a:lnTo>
                    <a:pt x="257" y="49"/>
                  </a:lnTo>
                  <a:lnTo>
                    <a:pt x="253" y="48"/>
                  </a:lnTo>
                  <a:lnTo>
                    <a:pt x="215" y="48"/>
                  </a:lnTo>
                  <a:lnTo>
                    <a:pt x="206" y="48"/>
                  </a:lnTo>
                  <a:lnTo>
                    <a:pt x="204" y="43"/>
                  </a:lnTo>
                  <a:lnTo>
                    <a:pt x="202" y="38"/>
                  </a:lnTo>
                  <a:lnTo>
                    <a:pt x="200" y="32"/>
                  </a:lnTo>
                  <a:lnTo>
                    <a:pt x="196" y="26"/>
                  </a:lnTo>
                  <a:lnTo>
                    <a:pt x="191" y="19"/>
                  </a:lnTo>
                  <a:lnTo>
                    <a:pt x="185" y="14"/>
                  </a:lnTo>
                  <a:lnTo>
                    <a:pt x="176" y="9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4" y="4"/>
                  </a:lnTo>
                  <a:lnTo>
                    <a:pt x="161" y="4"/>
                  </a:lnTo>
                  <a:lnTo>
                    <a:pt x="160" y="4"/>
                  </a:lnTo>
                  <a:lnTo>
                    <a:pt x="159" y="4"/>
                  </a:lnTo>
                  <a:lnTo>
                    <a:pt x="157" y="3"/>
                  </a:lnTo>
                  <a:lnTo>
                    <a:pt x="154" y="2"/>
                  </a:lnTo>
                  <a:lnTo>
                    <a:pt x="153" y="2"/>
                  </a:lnTo>
                  <a:lnTo>
                    <a:pt x="152" y="1"/>
                  </a:lnTo>
                  <a:lnTo>
                    <a:pt x="149" y="1"/>
                  </a:lnTo>
                  <a:lnTo>
                    <a:pt x="146" y="1"/>
                  </a:lnTo>
                  <a:lnTo>
                    <a:pt x="145" y="1"/>
                  </a:lnTo>
                  <a:lnTo>
                    <a:pt x="143" y="1"/>
                  </a:lnTo>
                  <a:lnTo>
                    <a:pt x="139" y="0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1"/>
                  </a:lnTo>
                  <a:lnTo>
                    <a:pt x="123" y="1"/>
                  </a:lnTo>
                  <a:lnTo>
                    <a:pt x="122" y="1"/>
                  </a:lnTo>
                  <a:lnTo>
                    <a:pt x="119" y="1"/>
                  </a:lnTo>
                  <a:lnTo>
                    <a:pt x="116" y="1"/>
                  </a:lnTo>
                  <a:lnTo>
                    <a:pt x="115" y="2"/>
                  </a:lnTo>
                  <a:lnTo>
                    <a:pt x="114" y="2"/>
                  </a:lnTo>
                  <a:lnTo>
                    <a:pt x="111" y="3"/>
                  </a:lnTo>
                  <a:lnTo>
                    <a:pt x="109" y="4"/>
                  </a:lnTo>
                  <a:lnTo>
                    <a:pt x="108" y="4"/>
                  </a:lnTo>
                  <a:lnTo>
                    <a:pt x="107" y="4"/>
                  </a:lnTo>
                  <a:lnTo>
                    <a:pt x="104" y="4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92" y="9"/>
                  </a:lnTo>
                  <a:lnTo>
                    <a:pt x="84" y="14"/>
                  </a:lnTo>
                  <a:lnTo>
                    <a:pt x="78" y="19"/>
                  </a:lnTo>
                  <a:lnTo>
                    <a:pt x="72" y="26"/>
                  </a:lnTo>
                  <a:lnTo>
                    <a:pt x="68" y="32"/>
                  </a:lnTo>
                  <a:lnTo>
                    <a:pt x="66" y="38"/>
                  </a:lnTo>
                  <a:lnTo>
                    <a:pt x="64" y="43"/>
                  </a:lnTo>
                  <a:lnTo>
                    <a:pt x="62" y="48"/>
                  </a:lnTo>
                  <a:lnTo>
                    <a:pt x="53" y="48"/>
                  </a:lnTo>
                  <a:lnTo>
                    <a:pt x="11" y="48"/>
                  </a:lnTo>
                  <a:lnTo>
                    <a:pt x="7" y="49"/>
                  </a:lnTo>
                  <a:lnTo>
                    <a:pt x="3" y="52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0" y="193"/>
                  </a:lnTo>
                  <a:lnTo>
                    <a:pt x="0" y="198"/>
                  </a:lnTo>
                  <a:lnTo>
                    <a:pt x="3" y="202"/>
                  </a:lnTo>
                  <a:lnTo>
                    <a:pt x="7" y="204"/>
                  </a:lnTo>
                  <a:lnTo>
                    <a:pt x="11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1012965" y="4415142"/>
            <a:ext cx="2320178" cy="2745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1600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DIRECTION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DFBD7F5-A471-43BD-B56C-461413086A4E}"/>
              </a:ext>
            </a:extLst>
          </p:cNvPr>
          <p:cNvSpPr txBox="1"/>
          <p:nvPr/>
        </p:nvSpPr>
        <p:spPr>
          <a:xfrm>
            <a:off x="1218347" y="4777327"/>
            <a:ext cx="1909414" cy="10259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elit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sed do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eiusmod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tempor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incididunt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labor.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3620690" y="4415142"/>
            <a:ext cx="2320178" cy="2745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1600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CONNECTION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6243559" y="4415142"/>
            <a:ext cx="2320178" cy="2745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1600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PLANNING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8858857" y="4415142"/>
            <a:ext cx="2320178" cy="2745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1600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SETUP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8B70D1B-58C6-4042-BCF9-27CC6B6B9EC3}"/>
              </a:ext>
            </a:extLst>
          </p:cNvPr>
          <p:cNvSpPr txBox="1"/>
          <p:nvPr/>
        </p:nvSpPr>
        <p:spPr>
          <a:xfrm>
            <a:off x="3833645" y="4777327"/>
            <a:ext cx="1909414" cy="10259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elit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sed do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eiusmod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tempor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incididunt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labor.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F331871-8CE1-4ACF-843C-246888DF4D23}"/>
              </a:ext>
            </a:extLst>
          </p:cNvPr>
          <p:cNvSpPr txBox="1"/>
          <p:nvPr/>
        </p:nvSpPr>
        <p:spPr>
          <a:xfrm>
            <a:off x="6448943" y="4777327"/>
            <a:ext cx="1909414" cy="10259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elit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sed do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eiusmod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tempor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incididunt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labor.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ADC8972-98A7-42CE-B223-BC1C1FF218E4}"/>
              </a:ext>
            </a:extLst>
          </p:cNvPr>
          <p:cNvSpPr txBox="1"/>
          <p:nvPr/>
        </p:nvSpPr>
        <p:spPr>
          <a:xfrm>
            <a:off x="9064239" y="4777327"/>
            <a:ext cx="1909414" cy="10259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elit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sed do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eiusmod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tempor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incididunt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ut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 labor.</a:t>
            </a:r>
          </a:p>
        </p:txBody>
      </p:sp>
    </p:spTree>
    <p:extLst>
      <p:ext uri="{BB962C8B-B14F-4D97-AF65-F5344CB8AC3E}">
        <p14:creationId xmlns:p14="http://schemas.microsoft.com/office/powerpoint/2010/main" val="3515371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Segoe UI" panose="020B0502040204020203" pitchFamily="34" charset="0"/>
                <a:ea typeface="Ebrima" panose="02000000000000000000" pitchFamily="2" charset="0"/>
                <a:cs typeface="Segoe UI" panose="020B0502040204020203" pitchFamily="34" charset="0"/>
              </a:rPr>
              <a:t>PROJECT</a:t>
            </a: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4000" b="1" dirty="0">
                <a:solidFill>
                  <a:srgbClr val="1C819E"/>
                </a:solidFill>
                <a:latin typeface="Segoe UI" panose="020B0502040204020203" pitchFamily="34" charset="0"/>
                <a:ea typeface="Ebrima" panose="02000000000000000000" pitchFamily="2" charset="0"/>
                <a:cs typeface="Segoe UI" panose="020B0502040204020203" pitchFamily="34" charset="0"/>
              </a:rPr>
              <a:t>DESCRIPTION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620356" y="1732993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/>
          <p:cNvSpPr/>
          <p:nvPr/>
        </p:nvSpPr>
        <p:spPr>
          <a:xfrm>
            <a:off x="1620356" y="2861717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/>
          <p:cNvSpPr/>
          <p:nvPr/>
        </p:nvSpPr>
        <p:spPr>
          <a:xfrm>
            <a:off x="1620356" y="3990441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/>
          <p:cNvSpPr/>
          <p:nvPr/>
        </p:nvSpPr>
        <p:spPr>
          <a:xfrm>
            <a:off x="1620356" y="5119165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/>
          <p:cNvGrpSpPr/>
          <p:nvPr/>
        </p:nvGrpSpPr>
        <p:grpSpPr>
          <a:xfrm>
            <a:off x="1887829" y="1260039"/>
            <a:ext cx="1093733" cy="233013"/>
            <a:chOff x="735067" y="1781317"/>
            <a:chExt cx="1093733" cy="233013"/>
          </a:xfrm>
        </p:grpSpPr>
        <p:sp>
          <p:nvSpPr>
            <p:cNvPr id="59" name="Rounded Rectangle 58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01</a:t>
              </a:r>
            </a:p>
          </p:txBody>
        </p:sp>
      </p:grpSp>
      <p:cxnSp>
        <p:nvCxnSpPr>
          <p:cNvPr id="225" name="Straight Connector 224"/>
          <p:cNvCxnSpPr/>
          <p:nvPr/>
        </p:nvCxnSpPr>
        <p:spPr>
          <a:xfrm flipH="1">
            <a:off x="1887194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val 107"/>
          <p:cNvSpPr/>
          <p:nvPr/>
        </p:nvSpPr>
        <p:spPr>
          <a:xfrm>
            <a:off x="556537" y="1732993"/>
            <a:ext cx="881054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556537" y="2861717"/>
            <a:ext cx="881054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556537" y="3990441"/>
            <a:ext cx="881054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556537" y="5119165"/>
            <a:ext cx="881054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4" name="Group 133"/>
          <p:cNvGrpSpPr/>
          <p:nvPr/>
        </p:nvGrpSpPr>
        <p:grpSpPr>
          <a:xfrm>
            <a:off x="2809552" y="1260039"/>
            <a:ext cx="1093733" cy="233013"/>
            <a:chOff x="735067" y="1781317"/>
            <a:chExt cx="1093733" cy="233013"/>
          </a:xfrm>
        </p:grpSpPr>
        <p:sp>
          <p:nvSpPr>
            <p:cNvPr id="136" name="Rounded Rectangle 135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02</a:t>
              </a:r>
            </a:p>
          </p:txBody>
        </p:sp>
      </p:grpSp>
      <p:cxnSp>
        <p:nvCxnSpPr>
          <p:cNvPr id="135" name="Straight Connector 134"/>
          <p:cNvCxnSpPr/>
          <p:nvPr/>
        </p:nvCxnSpPr>
        <p:spPr>
          <a:xfrm flipH="1">
            <a:off x="2808917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8" name="Group 147"/>
          <p:cNvGrpSpPr/>
          <p:nvPr/>
        </p:nvGrpSpPr>
        <p:grpSpPr>
          <a:xfrm>
            <a:off x="3731275" y="1260039"/>
            <a:ext cx="1093733" cy="233013"/>
            <a:chOff x="735067" y="1781317"/>
            <a:chExt cx="1093733" cy="233013"/>
          </a:xfrm>
        </p:grpSpPr>
        <p:sp>
          <p:nvSpPr>
            <p:cNvPr id="151" name="Rounded Rectangle 150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03</a:t>
              </a:r>
            </a:p>
          </p:txBody>
        </p:sp>
      </p:grpSp>
      <p:cxnSp>
        <p:nvCxnSpPr>
          <p:cNvPr id="150" name="Straight Connector 149"/>
          <p:cNvCxnSpPr/>
          <p:nvPr/>
        </p:nvCxnSpPr>
        <p:spPr>
          <a:xfrm flipH="1">
            <a:off x="3730640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Group 156"/>
          <p:cNvGrpSpPr/>
          <p:nvPr/>
        </p:nvGrpSpPr>
        <p:grpSpPr>
          <a:xfrm>
            <a:off x="4652998" y="1260039"/>
            <a:ext cx="1093733" cy="233013"/>
            <a:chOff x="735067" y="1781317"/>
            <a:chExt cx="1093733" cy="233013"/>
          </a:xfrm>
        </p:grpSpPr>
        <p:sp>
          <p:nvSpPr>
            <p:cNvPr id="165" name="Rounded Rectangle 164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04</a:t>
              </a:r>
            </a:p>
          </p:txBody>
        </p:sp>
      </p:grpSp>
      <p:cxnSp>
        <p:nvCxnSpPr>
          <p:cNvPr id="164" name="Straight Connector 163"/>
          <p:cNvCxnSpPr/>
          <p:nvPr/>
        </p:nvCxnSpPr>
        <p:spPr>
          <a:xfrm flipH="1">
            <a:off x="4652363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8" name="Group 167"/>
          <p:cNvGrpSpPr/>
          <p:nvPr/>
        </p:nvGrpSpPr>
        <p:grpSpPr>
          <a:xfrm>
            <a:off x="5574721" y="1260039"/>
            <a:ext cx="1093733" cy="233013"/>
            <a:chOff x="735067" y="1781317"/>
            <a:chExt cx="1093733" cy="233013"/>
          </a:xfrm>
        </p:grpSpPr>
        <p:sp>
          <p:nvSpPr>
            <p:cNvPr id="173" name="Rounded Rectangle 172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05</a:t>
              </a:r>
            </a:p>
          </p:txBody>
        </p:sp>
      </p:grpSp>
      <p:cxnSp>
        <p:nvCxnSpPr>
          <p:cNvPr id="171" name="Straight Connector 170"/>
          <p:cNvCxnSpPr/>
          <p:nvPr/>
        </p:nvCxnSpPr>
        <p:spPr>
          <a:xfrm flipH="1">
            <a:off x="5574086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7" name="Group 176"/>
          <p:cNvGrpSpPr/>
          <p:nvPr/>
        </p:nvGrpSpPr>
        <p:grpSpPr>
          <a:xfrm>
            <a:off x="6496444" y="1260039"/>
            <a:ext cx="1093733" cy="233013"/>
            <a:chOff x="735067" y="1781317"/>
            <a:chExt cx="1093733" cy="233013"/>
          </a:xfrm>
        </p:grpSpPr>
        <p:sp>
          <p:nvSpPr>
            <p:cNvPr id="181" name="Rounded Rectangle 180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06</a:t>
              </a:r>
            </a:p>
          </p:txBody>
        </p:sp>
      </p:grpSp>
      <p:cxnSp>
        <p:nvCxnSpPr>
          <p:cNvPr id="180" name="Straight Connector 179"/>
          <p:cNvCxnSpPr/>
          <p:nvPr/>
        </p:nvCxnSpPr>
        <p:spPr>
          <a:xfrm flipH="1">
            <a:off x="6495809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8" name="Group 187"/>
          <p:cNvGrpSpPr/>
          <p:nvPr/>
        </p:nvGrpSpPr>
        <p:grpSpPr>
          <a:xfrm>
            <a:off x="7418167" y="1260039"/>
            <a:ext cx="1093733" cy="233013"/>
            <a:chOff x="735067" y="1781317"/>
            <a:chExt cx="1093733" cy="233013"/>
          </a:xfrm>
        </p:grpSpPr>
        <p:sp>
          <p:nvSpPr>
            <p:cNvPr id="202" name="Rounded Rectangle 201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07</a:t>
              </a:r>
            </a:p>
          </p:txBody>
        </p:sp>
      </p:grpSp>
      <p:cxnSp>
        <p:nvCxnSpPr>
          <p:cNvPr id="192" name="Straight Connector 191"/>
          <p:cNvCxnSpPr/>
          <p:nvPr/>
        </p:nvCxnSpPr>
        <p:spPr>
          <a:xfrm flipH="1">
            <a:off x="7417532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9" name="Group 208"/>
          <p:cNvGrpSpPr/>
          <p:nvPr/>
        </p:nvGrpSpPr>
        <p:grpSpPr>
          <a:xfrm>
            <a:off x="8339890" y="1260039"/>
            <a:ext cx="1093733" cy="233013"/>
            <a:chOff x="735067" y="1781317"/>
            <a:chExt cx="1093733" cy="233013"/>
          </a:xfrm>
        </p:grpSpPr>
        <p:sp>
          <p:nvSpPr>
            <p:cNvPr id="212" name="Rounded Rectangle 211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08</a:t>
              </a:r>
            </a:p>
          </p:txBody>
        </p:sp>
      </p:grpSp>
      <p:cxnSp>
        <p:nvCxnSpPr>
          <p:cNvPr id="211" name="Straight Connector 210"/>
          <p:cNvCxnSpPr/>
          <p:nvPr/>
        </p:nvCxnSpPr>
        <p:spPr>
          <a:xfrm flipH="1">
            <a:off x="8339255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5" name="Group 214"/>
          <p:cNvGrpSpPr/>
          <p:nvPr/>
        </p:nvGrpSpPr>
        <p:grpSpPr>
          <a:xfrm>
            <a:off x="9261613" y="1260039"/>
            <a:ext cx="1093733" cy="233013"/>
            <a:chOff x="735067" y="1781317"/>
            <a:chExt cx="1093733" cy="233013"/>
          </a:xfrm>
        </p:grpSpPr>
        <p:sp>
          <p:nvSpPr>
            <p:cNvPr id="217" name="Rounded Rectangle 216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09</a:t>
              </a:r>
            </a:p>
          </p:txBody>
        </p:sp>
      </p:grpSp>
      <p:cxnSp>
        <p:nvCxnSpPr>
          <p:cNvPr id="216" name="Straight Connector 215"/>
          <p:cNvCxnSpPr/>
          <p:nvPr/>
        </p:nvCxnSpPr>
        <p:spPr>
          <a:xfrm flipH="1">
            <a:off x="9260978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0" name="Group 219"/>
          <p:cNvGrpSpPr/>
          <p:nvPr/>
        </p:nvGrpSpPr>
        <p:grpSpPr>
          <a:xfrm>
            <a:off x="10183336" y="1260039"/>
            <a:ext cx="1093733" cy="233013"/>
            <a:chOff x="735067" y="1781317"/>
            <a:chExt cx="1093733" cy="233013"/>
          </a:xfrm>
        </p:grpSpPr>
        <p:sp>
          <p:nvSpPr>
            <p:cNvPr id="222" name="Rounded Rectangle 221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ID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10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  <p:cxnSp>
        <p:nvCxnSpPr>
          <p:cNvPr id="221" name="Straight Connector 220"/>
          <p:cNvCxnSpPr/>
          <p:nvPr/>
        </p:nvCxnSpPr>
        <p:spPr>
          <a:xfrm flipH="1">
            <a:off x="10182701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8" name="Group 237"/>
          <p:cNvGrpSpPr/>
          <p:nvPr/>
        </p:nvGrpSpPr>
        <p:grpSpPr>
          <a:xfrm>
            <a:off x="11105057" y="1260039"/>
            <a:ext cx="530406" cy="233013"/>
            <a:chOff x="735067" y="1781317"/>
            <a:chExt cx="530406" cy="233013"/>
          </a:xfrm>
        </p:grpSpPr>
        <p:sp>
          <p:nvSpPr>
            <p:cNvPr id="240" name="Rounded Rectangle 239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339721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11</a:t>
              </a:r>
            </a:p>
          </p:txBody>
        </p:sp>
      </p:grpSp>
      <p:cxnSp>
        <p:nvCxnSpPr>
          <p:cNvPr id="239" name="Straight Connector 238"/>
          <p:cNvCxnSpPr/>
          <p:nvPr/>
        </p:nvCxnSpPr>
        <p:spPr>
          <a:xfrm flipH="1">
            <a:off x="11104422" y="1409841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2" name="Group 241"/>
          <p:cNvGrpSpPr/>
          <p:nvPr/>
        </p:nvGrpSpPr>
        <p:grpSpPr>
          <a:xfrm>
            <a:off x="802471" y="1978927"/>
            <a:ext cx="389187" cy="389187"/>
            <a:chOff x="4319588" y="2492375"/>
            <a:chExt cx="287338" cy="287338"/>
          </a:xfrm>
          <a:solidFill>
            <a:srgbClr val="F2F2F2"/>
          </a:solidFill>
        </p:grpSpPr>
        <p:sp>
          <p:nvSpPr>
            <p:cNvPr id="243" name="Freeform 372"/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373"/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789600" y="3093629"/>
            <a:ext cx="414928" cy="417231"/>
            <a:chOff x="2025650" y="1344613"/>
            <a:chExt cx="285751" cy="287337"/>
          </a:xfrm>
          <a:solidFill>
            <a:srgbClr val="F2F2F2"/>
          </a:solidFill>
        </p:grpSpPr>
        <p:sp>
          <p:nvSpPr>
            <p:cNvPr id="246" name="Freeform 455"/>
            <p:cNvSpPr>
              <a:spLocks noEditPoints="1"/>
            </p:cNvSpPr>
            <p:nvPr/>
          </p:nvSpPr>
          <p:spPr bwMode="auto">
            <a:xfrm>
              <a:off x="2025650" y="1441450"/>
              <a:ext cx="190500" cy="190500"/>
            </a:xfrm>
            <a:custGeom>
              <a:avLst/>
              <a:gdLst>
                <a:gd name="T0" fmla="*/ 337 w 602"/>
                <a:gd name="T1" fmla="*/ 295 h 602"/>
                <a:gd name="T2" fmla="*/ 367 w 602"/>
                <a:gd name="T3" fmla="*/ 325 h 602"/>
                <a:gd name="T4" fmla="*/ 376 w 602"/>
                <a:gd name="T5" fmla="*/ 368 h 602"/>
                <a:gd name="T6" fmla="*/ 363 w 602"/>
                <a:gd name="T7" fmla="*/ 404 h 602"/>
                <a:gd name="T8" fmla="*/ 322 w 602"/>
                <a:gd name="T9" fmla="*/ 433 h 602"/>
                <a:gd name="T10" fmla="*/ 311 w 602"/>
                <a:gd name="T11" fmla="*/ 462 h 602"/>
                <a:gd name="T12" fmla="*/ 295 w 602"/>
                <a:gd name="T13" fmla="*/ 465 h 602"/>
                <a:gd name="T14" fmla="*/ 286 w 602"/>
                <a:gd name="T15" fmla="*/ 451 h 602"/>
                <a:gd name="T16" fmla="*/ 251 w 602"/>
                <a:gd name="T17" fmla="*/ 418 h 602"/>
                <a:gd name="T18" fmla="*/ 229 w 602"/>
                <a:gd name="T19" fmla="*/ 381 h 602"/>
                <a:gd name="T20" fmla="*/ 229 w 602"/>
                <a:gd name="T21" fmla="*/ 353 h 602"/>
                <a:gd name="T22" fmla="*/ 244 w 602"/>
                <a:gd name="T23" fmla="*/ 346 h 602"/>
                <a:gd name="T24" fmla="*/ 256 w 602"/>
                <a:gd name="T25" fmla="*/ 358 h 602"/>
                <a:gd name="T26" fmla="*/ 276 w 602"/>
                <a:gd name="T27" fmla="*/ 399 h 602"/>
                <a:gd name="T28" fmla="*/ 326 w 602"/>
                <a:gd name="T29" fmla="*/ 399 h 602"/>
                <a:gd name="T30" fmla="*/ 346 w 602"/>
                <a:gd name="T31" fmla="*/ 352 h 602"/>
                <a:gd name="T32" fmla="*/ 310 w 602"/>
                <a:gd name="T33" fmla="*/ 317 h 602"/>
                <a:gd name="T34" fmla="*/ 265 w 602"/>
                <a:gd name="T35" fmla="*/ 307 h 602"/>
                <a:gd name="T36" fmla="*/ 235 w 602"/>
                <a:gd name="T37" fmla="*/ 277 h 602"/>
                <a:gd name="T38" fmla="*/ 226 w 602"/>
                <a:gd name="T39" fmla="*/ 234 h 602"/>
                <a:gd name="T40" fmla="*/ 240 w 602"/>
                <a:gd name="T41" fmla="*/ 198 h 602"/>
                <a:gd name="T42" fmla="*/ 279 w 602"/>
                <a:gd name="T43" fmla="*/ 168 h 602"/>
                <a:gd name="T44" fmla="*/ 290 w 602"/>
                <a:gd name="T45" fmla="*/ 139 h 602"/>
                <a:gd name="T46" fmla="*/ 307 w 602"/>
                <a:gd name="T47" fmla="*/ 136 h 602"/>
                <a:gd name="T48" fmla="*/ 316 w 602"/>
                <a:gd name="T49" fmla="*/ 150 h 602"/>
                <a:gd name="T50" fmla="*/ 350 w 602"/>
                <a:gd name="T51" fmla="*/ 183 h 602"/>
                <a:gd name="T52" fmla="*/ 374 w 602"/>
                <a:gd name="T53" fmla="*/ 221 h 602"/>
                <a:gd name="T54" fmla="*/ 374 w 602"/>
                <a:gd name="T55" fmla="*/ 249 h 602"/>
                <a:gd name="T56" fmla="*/ 359 w 602"/>
                <a:gd name="T57" fmla="*/ 255 h 602"/>
                <a:gd name="T58" fmla="*/ 347 w 602"/>
                <a:gd name="T59" fmla="*/ 243 h 602"/>
                <a:gd name="T60" fmla="*/ 326 w 602"/>
                <a:gd name="T61" fmla="*/ 204 h 602"/>
                <a:gd name="T62" fmla="*/ 276 w 602"/>
                <a:gd name="T63" fmla="*/ 204 h 602"/>
                <a:gd name="T64" fmla="*/ 257 w 602"/>
                <a:gd name="T65" fmla="*/ 250 h 602"/>
                <a:gd name="T66" fmla="*/ 292 w 602"/>
                <a:gd name="T67" fmla="*/ 285 h 602"/>
                <a:gd name="T68" fmla="*/ 546 w 602"/>
                <a:gd name="T69" fmla="*/ 275 h 602"/>
                <a:gd name="T70" fmla="*/ 470 w 602"/>
                <a:gd name="T71" fmla="*/ 244 h 602"/>
                <a:gd name="T72" fmla="*/ 407 w 602"/>
                <a:gd name="T73" fmla="*/ 195 h 602"/>
                <a:gd name="T74" fmla="*/ 357 w 602"/>
                <a:gd name="T75" fmla="*/ 132 h 602"/>
                <a:gd name="T76" fmla="*/ 326 w 602"/>
                <a:gd name="T77" fmla="*/ 56 h 602"/>
                <a:gd name="T78" fmla="*/ 307 w 602"/>
                <a:gd name="T79" fmla="*/ 0 h 602"/>
                <a:gd name="T80" fmla="*/ 226 w 602"/>
                <a:gd name="T81" fmla="*/ 9 h 602"/>
                <a:gd name="T82" fmla="*/ 145 w 602"/>
                <a:gd name="T83" fmla="*/ 44 h 602"/>
                <a:gd name="T84" fmla="*/ 79 w 602"/>
                <a:gd name="T85" fmla="*/ 98 h 602"/>
                <a:gd name="T86" fmla="*/ 29 w 602"/>
                <a:gd name="T87" fmla="*/ 170 h 602"/>
                <a:gd name="T88" fmla="*/ 4 w 602"/>
                <a:gd name="T89" fmla="*/ 255 h 602"/>
                <a:gd name="T90" fmla="*/ 4 w 602"/>
                <a:gd name="T91" fmla="*/ 346 h 602"/>
                <a:gd name="T92" fmla="*/ 29 w 602"/>
                <a:gd name="T93" fmla="*/ 431 h 602"/>
                <a:gd name="T94" fmla="*/ 79 w 602"/>
                <a:gd name="T95" fmla="*/ 503 h 602"/>
                <a:gd name="T96" fmla="*/ 145 w 602"/>
                <a:gd name="T97" fmla="*/ 559 h 602"/>
                <a:gd name="T98" fmla="*/ 226 w 602"/>
                <a:gd name="T99" fmla="*/ 593 h 602"/>
                <a:gd name="T100" fmla="*/ 317 w 602"/>
                <a:gd name="T101" fmla="*/ 602 h 602"/>
                <a:gd name="T102" fmla="*/ 405 w 602"/>
                <a:gd name="T103" fmla="*/ 583 h 602"/>
                <a:gd name="T104" fmla="*/ 481 w 602"/>
                <a:gd name="T105" fmla="*/ 543 h 602"/>
                <a:gd name="T106" fmla="*/ 542 w 602"/>
                <a:gd name="T107" fmla="*/ 481 h 602"/>
                <a:gd name="T108" fmla="*/ 584 w 602"/>
                <a:gd name="T109" fmla="*/ 404 h 602"/>
                <a:gd name="T110" fmla="*/ 602 w 602"/>
                <a:gd name="T111" fmla="*/ 316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02" h="602">
                  <a:moveTo>
                    <a:pt x="301" y="286"/>
                  </a:moveTo>
                  <a:lnTo>
                    <a:pt x="309" y="286"/>
                  </a:lnTo>
                  <a:lnTo>
                    <a:pt x="316" y="287"/>
                  </a:lnTo>
                  <a:lnTo>
                    <a:pt x="323" y="289"/>
                  </a:lnTo>
                  <a:lnTo>
                    <a:pt x="331" y="292"/>
                  </a:lnTo>
                  <a:lnTo>
                    <a:pt x="337" y="295"/>
                  </a:lnTo>
                  <a:lnTo>
                    <a:pt x="344" y="299"/>
                  </a:lnTo>
                  <a:lnTo>
                    <a:pt x="349" y="303"/>
                  </a:lnTo>
                  <a:lnTo>
                    <a:pt x="354" y="308"/>
                  </a:lnTo>
                  <a:lnTo>
                    <a:pt x="359" y="313"/>
                  </a:lnTo>
                  <a:lnTo>
                    <a:pt x="364" y="319"/>
                  </a:lnTo>
                  <a:lnTo>
                    <a:pt x="367" y="325"/>
                  </a:lnTo>
                  <a:lnTo>
                    <a:pt x="370" y="332"/>
                  </a:lnTo>
                  <a:lnTo>
                    <a:pt x="373" y="339"/>
                  </a:lnTo>
                  <a:lnTo>
                    <a:pt x="375" y="346"/>
                  </a:lnTo>
                  <a:lnTo>
                    <a:pt x="376" y="354"/>
                  </a:lnTo>
                  <a:lnTo>
                    <a:pt x="377" y="361"/>
                  </a:lnTo>
                  <a:lnTo>
                    <a:pt x="376" y="368"/>
                  </a:lnTo>
                  <a:lnTo>
                    <a:pt x="375" y="374"/>
                  </a:lnTo>
                  <a:lnTo>
                    <a:pt x="374" y="381"/>
                  </a:lnTo>
                  <a:lnTo>
                    <a:pt x="371" y="387"/>
                  </a:lnTo>
                  <a:lnTo>
                    <a:pt x="369" y="393"/>
                  </a:lnTo>
                  <a:lnTo>
                    <a:pt x="366" y="399"/>
                  </a:lnTo>
                  <a:lnTo>
                    <a:pt x="363" y="404"/>
                  </a:lnTo>
                  <a:lnTo>
                    <a:pt x="359" y="410"/>
                  </a:lnTo>
                  <a:lnTo>
                    <a:pt x="350" y="418"/>
                  </a:lnTo>
                  <a:lnTo>
                    <a:pt x="340" y="426"/>
                  </a:lnTo>
                  <a:lnTo>
                    <a:pt x="334" y="429"/>
                  </a:lnTo>
                  <a:lnTo>
                    <a:pt x="329" y="431"/>
                  </a:lnTo>
                  <a:lnTo>
                    <a:pt x="322" y="433"/>
                  </a:lnTo>
                  <a:lnTo>
                    <a:pt x="316" y="435"/>
                  </a:lnTo>
                  <a:lnTo>
                    <a:pt x="316" y="451"/>
                  </a:lnTo>
                  <a:lnTo>
                    <a:pt x="316" y="455"/>
                  </a:lnTo>
                  <a:lnTo>
                    <a:pt x="315" y="457"/>
                  </a:lnTo>
                  <a:lnTo>
                    <a:pt x="314" y="460"/>
                  </a:lnTo>
                  <a:lnTo>
                    <a:pt x="311" y="462"/>
                  </a:lnTo>
                  <a:lnTo>
                    <a:pt x="309" y="464"/>
                  </a:lnTo>
                  <a:lnTo>
                    <a:pt x="307" y="465"/>
                  </a:lnTo>
                  <a:lnTo>
                    <a:pt x="304" y="466"/>
                  </a:lnTo>
                  <a:lnTo>
                    <a:pt x="301" y="466"/>
                  </a:lnTo>
                  <a:lnTo>
                    <a:pt x="298" y="466"/>
                  </a:lnTo>
                  <a:lnTo>
                    <a:pt x="295" y="465"/>
                  </a:lnTo>
                  <a:lnTo>
                    <a:pt x="293" y="464"/>
                  </a:lnTo>
                  <a:lnTo>
                    <a:pt x="290" y="462"/>
                  </a:lnTo>
                  <a:lnTo>
                    <a:pt x="289" y="460"/>
                  </a:lnTo>
                  <a:lnTo>
                    <a:pt x="287" y="458"/>
                  </a:lnTo>
                  <a:lnTo>
                    <a:pt x="287" y="455"/>
                  </a:lnTo>
                  <a:lnTo>
                    <a:pt x="286" y="451"/>
                  </a:lnTo>
                  <a:lnTo>
                    <a:pt x="286" y="435"/>
                  </a:lnTo>
                  <a:lnTo>
                    <a:pt x="279" y="433"/>
                  </a:lnTo>
                  <a:lnTo>
                    <a:pt x="274" y="431"/>
                  </a:lnTo>
                  <a:lnTo>
                    <a:pt x="267" y="429"/>
                  </a:lnTo>
                  <a:lnTo>
                    <a:pt x="262" y="426"/>
                  </a:lnTo>
                  <a:lnTo>
                    <a:pt x="251" y="418"/>
                  </a:lnTo>
                  <a:lnTo>
                    <a:pt x="243" y="410"/>
                  </a:lnTo>
                  <a:lnTo>
                    <a:pt x="240" y="404"/>
                  </a:lnTo>
                  <a:lnTo>
                    <a:pt x="235" y="399"/>
                  </a:lnTo>
                  <a:lnTo>
                    <a:pt x="233" y="393"/>
                  </a:lnTo>
                  <a:lnTo>
                    <a:pt x="230" y="387"/>
                  </a:lnTo>
                  <a:lnTo>
                    <a:pt x="229" y="381"/>
                  </a:lnTo>
                  <a:lnTo>
                    <a:pt x="227" y="374"/>
                  </a:lnTo>
                  <a:lnTo>
                    <a:pt x="226" y="368"/>
                  </a:lnTo>
                  <a:lnTo>
                    <a:pt x="226" y="361"/>
                  </a:lnTo>
                  <a:lnTo>
                    <a:pt x="226" y="358"/>
                  </a:lnTo>
                  <a:lnTo>
                    <a:pt x="227" y="355"/>
                  </a:lnTo>
                  <a:lnTo>
                    <a:pt x="229" y="353"/>
                  </a:lnTo>
                  <a:lnTo>
                    <a:pt x="230" y="351"/>
                  </a:lnTo>
                  <a:lnTo>
                    <a:pt x="232" y="348"/>
                  </a:lnTo>
                  <a:lnTo>
                    <a:pt x="235" y="347"/>
                  </a:lnTo>
                  <a:lnTo>
                    <a:pt x="237" y="346"/>
                  </a:lnTo>
                  <a:lnTo>
                    <a:pt x="241" y="346"/>
                  </a:lnTo>
                  <a:lnTo>
                    <a:pt x="244" y="346"/>
                  </a:lnTo>
                  <a:lnTo>
                    <a:pt x="247" y="347"/>
                  </a:lnTo>
                  <a:lnTo>
                    <a:pt x="249" y="348"/>
                  </a:lnTo>
                  <a:lnTo>
                    <a:pt x="251" y="351"/>
                  </a:lnTo>
                  <a:lnTo>
                    <a:pt x="253" y="353"/>
                  </a:lnTo>
                  <a:lnTo>
                    <a:pt x="255" y="355"/>
                  </a:lnTo>
                  <a:lnTo>
                    <a:pt x="256" y="358"/>
                  </a:lnTo>
                  <a:lnTo>
                    <a:pt x="256" y="361"/>
                  </a:lnTo>
                  <a:lnTo>
                    <a:pt x="257" y="370"/>
                  </a:lnTo>
                  <a:lnTo>
                    <a:pt x="260" y="378"/>
                  </a:lnTo>
                  <a:lnTo>
                    <a:pt x="263" y="386"/>
                  </a:lnTo>
                  <a:lnTo>
                    <a:pt x="270" y="393"/>
                  </a:lnTo>
                  <a:lnTo>
                    <a:pt x="276" y="399"/>
                  </a:lnTo>
                  <a:lnTo>
                    <a:pt x="283" y="403"/>
                  </a:lnTo>
                  <a:lnTo>
                    <a:pt x="292" y="405"/>
                  </a:lnTo>
                  <a:lnTo>
                    <a:pt x="301" y="406"/>
                  </a:lnTo>
                  <a:lnTo>
                    <a:pt x="310" y="405"/>
                  </a:lnTo>
                  <a:lnTo>
                    <a:pt x="319" y="403"/>
                  </a:lnTo>
                  <a:lnTo>
                    <a:pt x="326" y="399"/>
                  </a:lnTo>
                  <a:lnTo>
                    <a:pt x="333" y="393"/>
                  </a:lnTo>
                  <a:lnTo>
                    <a:pt x="338" y="386"/>
                  </a:lnTo>
                  <a:lnTo>
                    <a:pt x="342" y="378"/>
                  </a:lnTo>
                  <a:lnTo>
                    <a:pt x="346" y="370"/>
                  </a:lnTo>
                  <a:lnTo>
                    <a:pt x="346" y="361"/>
                  </a:lnTo>
                  <a:lnTo>
                    <a:pt x="346" y="352"/>
                  </a:lnTo>
                  <a:lnTo>
                    <a:pt x="342" y="344"/>
                  </a:lnTo>
                  <a:lnTo>
                    <a:pt x="338" y="336"/>
                  </a:lnTo>
                  <a:lnTo>
                    <a:pt x="333" y="329"/>
                  </a:lnTo>
                  <a:lnTo>
                    <a:pt x="326" y="324"/>
                  </a:lnTo>
                  <a:lnTo>
                    <a:pt x="319" y="319"/>
                  </a:lnTo>
                  <a:lnTo>
                    <a:pt x="310" y="317"/>
                  </a:lnTo>
                  <a:lnTo>
                    <a:pt x="301" y="316"/>
                  </a:lnTo>
                  <a:lnTo>
                    <a:pt x="293" y="315"/>
                  </a:lnTo>
                  <a:lnTo>
                    <a:pt x="286" y="314"/>
                  </a:lnTo>
                  <a:lnTo>
                    <a:pt x="278" y="313"/>
                  </a:lnTo>
                  <a:lnTo>
                    <a:pt x="272" y="310"/>
                  </a:lnTo>
                  <a:lnTo>
                    <a:pt x="265" y="307"/>
                  </a:lnTo>
                  <a:lnTo>
                    <a:pt x="259" y="303"/>
                  </a:lnTo>
                  <a:lnTo>
                    <a:pt x="253" y="299"/>
                  </a:lnTo>
                  <a:lnTo>
                    <a:pt x="248" y="294"/>
                  </a:lnTo>
                  <a:lnTo>
                    <a:pt x="243" y="288"/>
                  </a:lnTo>
                  <a:lnTo>
                    <a:pt x="238" y="283"/>
                  </a:lnTo>
                  <a:lnTo>
                    <a:pt x="235" y="277"/>
                  </a:lnTo>
                  <a:lnTo>
                    <a:pt x="232" y="270"/>
                  </a:lnTo>
                  <a:lnTo>
                    <a:pt x="229" y="263"/>
                  </a:lnTo>
                  <a:lnTo>
                    <a:pt x="228" y="256"/>
                  </a:lnTo>
                  <a:lnTo>
                    <a:pt x="227" y="249"/>
                  </a:lnTo>
                  <a:lnTo>
                    <a:pt x="226" y="241"/>
                  </a:lnTo>
                  <a:lnTo>
                    <a:pt x="226" y="234"/>
                  </a:lnTo>
                  <a:lnTo>
                    <a:pt x="227" y="227"/>
                  </a:lnTo>
                  <a:lnTo>
                    <a:pt x="229" y="221"/>
                  </a:lnTo>
                  <a:lnTo>
                    <a:pt x="230" y="214"/>
                  </a:lnTo>
                  <a:lnTo>
                    <a:pt x="233" y="209"/>
                  </a:lnTo>
                  <a:lnTo>
                    <a:pt x="235" y="204"/>
                  </a:lnTo>
                  <a:lnTo>
                    <a:pt x="240" y="198"/>
                  </a:lnTo>
                  <a:lnTo>
                    <a:pt x="243" y="193"/>
                  </a:lnTo>
                  <a:lnTo>
                    <a:pt x="251" y="184"/>
                  </a:lnTo>
                  <a:lnTo>
                    <a:pt x="262" y="177"/>
                  </a:lnTo>
                  <a:lnTo>
                    <a:pt x="267" y="174"/>
                  </a:lnTo>
                  <a:lnTo>
                    <a:pt x="274" y="170"/>
                  </a:lnTo>
                  <a:lnTo>
                    <a:pt x="279" y="168"/>
                  </a:lnTo>
                  <a:lnTo>
                    <a:pt x="286" y="167"/>
                  </a:lnTo>
                  <a:lnTo>
                    <a:pt x="286" y="150"/>
                  </a:lnTo>
                  <a:lnTo>
                    <a:pt x="287" y="148"/>
                  </a:lnTo>
                  <a:lnTo>
                    <a:pt x="287" y="145"/>
                  </a:lnTo>
                  <a:lnTo>
                    <a:pt x="289" y="142"/>
                  </a:lnTo>
                  <a:lnTo>
                    <a:pt x="290" y="139"/>
                  </a:lnTo>
                  <a:lnTo>
                    <a:pt x="293" y="138"/>
                  </a:lnTo>
                  <a:lnTo>
                    <a:pt x="295" y="136"/>
                  </a:lnTo>
                  <a:lnTo>
                    <a:pt x="298" y="136"/>
                  </a:lnTo>
                  <a:lnTo>
                    <a:pt x="301" y="135"/>
                  </a:lnTo>
                  <a:lnTo>
                    <a:pt x="304" y="136"/>
                  </a:lnTo>
                  <a:lnTo>
                    <a:pt x="307" y="136"/>
                  </a:lnTo>
                  <a:lnTo>
                    <a:pt x="309" y="138"/>
                  </a:lnTo>
                  <a:lnTo>
                    <a:pt x="311" y="139"/>
                  </a:lnTo>
                  <a:lnTo>
                    <a:pt x="314" y="142"/>
                  </a:lnTo>
                  <a:lnTo>
                    <a:pt x="315" y="145"/>
                  </a:lnTo>
                  <a:lnTo>
                    <a:pt x="316" y="148"/>
                  </a:lnTo>
                  <a:lnTo>
                    <a:pt x="316" y="150"/>
                  </a:lnTo>
                  <a:lnTo>
                    <a:pt x="316" y="167"/>
                  </a:lnTo>
                  <a:lnTo>
                    <a:pt x="322" y="168"/>
                  </a:lnTo>
                  <a:lnTo>
                    <a:pt x="329" y="170"/>
                  </a:lnTo>
                  <a:lnTo>
                    <a:pt x="334" y="174"/>
                  </a:lnTo>
                  <a:lnTo>
                    <a:pt x="340" y="177"/>
                  </a:lnTo>
                  <a:lnTo>
                    <a:pt x="350" y="183"/>
                  </a:lnTo>
                  <a:lnTo>
                    <a:pt x="359" y="193"/>
                  </a:lnTo>
                  <a:lnTo>
                    <a:pt x="363" y="198"/>
                  </a:lnTo>
                  <a:lnTo>
                    <a:pt x="366" y="204"/>
                  </a:lnTo>
                  <a:lnTo>
                    <a:pt x="369" y="209"/>
                  </a:lnTo>
                  <a:lnTo>
                    <a:pt x="371" y="214"/>
                  </a:lnTo>
                  <a:lnTo>
                    <a:pt x="374" y="221"/>
                  </a:lnTo>
                  <a:lnTo>
                    <a:pt x="375" y="227"/>
                  </a:lnTo>
                  <a:lnTo>
                    <a:pt x="376" y="234"/>
                  </a:lnTo>
                  <a:lnTo>
                    <a:pt x="377" y="241"/>
                  </a:lnTo>
                  <a:lnTo>
                    <a:pt x="376" y="243"/>
                  </a:lnTo>
                  <a:lnTo>
                    <a:pt x="375" y="247"/>
                  </a:lnTo>
                  <a:lnTo>
                    <a:pt x="374" y="249"/>
                  </a:lnTo>
                  <a:lnTo>
                    <a:pt x="371" y="252"/>
                  </a:lnTo>
                  <a:lnTo>
                    <a:pt x="369" y="253"/>
                  </a:lnTo>
                  <a:lnTo>
                    <a:pt x="367" y="255"/>
                  </a:lnTo>
                  <a:lnTo>
                    <a:pt x="364" y="255"/>
                  </a:lnTo>
                  <a:lnTo>
                    <a:pt x="361" y="256"/>
                  </a:lnTo>
                  <a:lnTo>
                    <a:pt x="359" y="255"/>
                  </a:lnTo>
                  <a:lnTo>
                    <a:pt x="355" y="255"/>
                  </a:lnTo>
                  <a:lnTo>
                    <a:pt x="353" y="253"/>
                  </a:lnTo>
                  <a:lnTo>
                    <a:pt x="351" y="252"/>
                  </a:lnTo>
                  <a:lnTo>
                    <a:pt x="349" y="249"/>
                  </a:lnTo>
                  <a:lnTo>
                    <a:pt x="348" y="247"/>
                  </a:lnTo>
                  <a:lnTo>
                    <a:pt x="347" y="243"/>
                  </a:lnTo>
                  <a:lnTo>
                    <a:pt x="346" y="241"/>
                  </a:lnTo>
                  <a:lnTo>
                    <a:pt x="346" y="231"/>
                  </a:lnTo>
                  <a:lnTo>
                    <a:pt x="342" y="223"/>
                  </a:lnTo>
                  <a:lnTo>
                    <a:pt x="338" y="215"/>
                  </a:lnTo>
                  <a:lnTo>
                    <a:pt x="333" y="209"/>
                  </a:lnTo>
                  <a:lnTo>
                    <a:pt x="326" y="204"/>
                  </a:lnTo>
                  <a:lnTo>
                    <a:pt x="319" y="199"/>
                  </a:lnTo>
                  <a:lnTo>
                    <a:pt x="310" y="196"/>
                  </a:lnTo>
                  <a:lnTo>
                    <a:pt x="301" y="195"/>
                  </a:lnTo>
                  <a:lnTo>
                    <a:pt x="292" y="196"/>
                  </a:lnTo>
                  <a:lnTo>
                    <a:pt x="283" y="199"/>
                  </a:lnTo>
                  <a:lnTo>
                    <a:pt x="276" y="204"/>
                  </a:lnTo>
                  <a:lnTo>
                    <a:pt x="270" y="209"/>
                  </a:lnTo>
                  <a:lnTo>
                    <a:pt x="263" y="215"/>
                  </a:lnTo>
                  <a:lnTo>
                    <a:pt x="260" y="223"/>
                  </a:lnTo>
                  <a:lnTo>
                    <a:pt x="257" y="231"/>
                  </a:lnTo>
                  <a:lnTo>
                    <a:pt x="256" y="241"/>
                  </a:lnTo>
                  <a:lnTo>
                    <a:pt x="257" y="250"/>
                  </a:lnTo>
                  <a:lnTo>
                    <a:pt x="260" y="258"/>
                  </a:lnTo>
                  <a:lnTo>
                    <a:pt x="263" y="266"/>
                  </a:lnTo>
                  <a:lnTo>
                    <a:pt x="270" y="272"/>
                  </a:lnTo>
                  <a:lnTo>
                    <a:pt x="276" y="278"/>
                  </a:lnTo>
                  <a:lnTo>
                    <a:pt x="283" y="282"/>
                  </a:lnTo>
                  <a:lnTo>
                    <a:pt x="292" y="285"/>
                  </a:lnTo>
                  <a:lnTo>
                    <a:pt x="301" y="286"/>
                  </a:lnTo>
                  <a:close/>
                  <a:moveTo>
                    <a:pt x="601" y="285"/>
                  </a:moveTo>
                  <a:lnTo>
                    <a:pt x="587" y="283"/>
                  </a:lnTo>
                  <a:lnTo>
                    <a:pt x="573" y="281"/>
                  </a:lnTo>
                  <a:lnTo>
                    <a:pt x="559" y="279"/>
                  </a:lnTo>
                  <a:lnTo>
                    <a:pt x="546" y="275"/>
                  </a:lnTo>
                  <a:lnTo>
                    <a:pt x="532" y="271"/>
                  </a:lnTo>
                  <a:lnTo>
                    <a:pt x="519" y="267"/>
                  </a:lnTo>
                  <a:lnTo>
                    <a:pt x="507" y="263"/>
                  </a:lnTo>
                  <a:lnTo>
                    <a:pt x="495" y="257"/>
                  </a:lnTo>
                  <a:lnTo>
                    <a:pt x="483" y="251"/>
                  </a:lnTo>
                  <a:lnTo>
                    <a:pt x="470" y="244"/>
                  </a:lnTo>
                  <a:lnTo>
                    <a:pt x="459" y="237"/>
                  </a:lnTo>
                  <a:lnTo>
                    <a:pt x="448" y="229"/>
                  </a:lnTo>
                  <a:lnTo>
                    <a:pt x="437" y="222"/>
                  </a:lnTo>
                  <a:lnTo>
                    <a:pt x="426" y="213"/>
                  </a:lnTo>
                  <a:lnTo>
                    <a:pt x="416" y="205"/>
                  </a:lnTo>
                  <a:lnTo>
                    <a:pt x="407" y="195"/>
                  </a:lnTo>
                  <a:lnTo>
                    <a:pt x="397" y="185"/>
                  </a:lnTo>
                  <a:lnTo>
                    <a:pt x="389" y="176"/>
                  </a:lnTo>
                  <a:lnTo>
                    <a:pt x="380" y="165"/>
                  </a:lnTo>
                  <a:lnTo>
                    <a:pt x="373" y="154"/>
                  </a:lnTo>
                  <a:lnTo>
                    <a:pt x="365" y="142"/>
                  </a:lnTo>
                  <a:lnTo>
                    <a:pt x="357" y="132"/>
                  </a:lnTo>
                  <a:lnTo>
                    <a:pt x="351" y="120"/>
                  </a:lnTo>
                  <a:lnTo>
                    <a:pt x="346" y="107"/>
                  </a:lnTo>
                  <a:lnTo>
                    <a:pt x="339" y="95"/>
                  </a:lnTo>
                  <a:lnTo>
                    <a:pt x="335" y="82"/>
                  </a:lnTo>
                  <a:lnTo>
                    <a:pt x="331" y="70"/>
                  </a:lnTo>
                  <a:lnTo>
                    <a:pt x="326" y="56"/>
                  </a:lnTo>
                  <a:lnTo>
                    <a:pt x="323" y="43"/>
                  </a:lnTo>
                  <a:lnTo>
                    <a:pt x="321" y="29"/>
                  </a:lnTo>
                  <a:lnTo>
                    <a:pt x="319" y="15"/>
                  </a:lnTo>
                  <a:lnTo>
                    <a:pt x="317" y="1"/>
                  </a:lnTo>
                  <a:lnTo>
                    <a:pt x="314" y="1"/>
                  </a:lnTo>
                  <a:lnTo>
                    <a:pt x="307" y="0"/>
                  </a:lnTo>
                  <a:lnTo>
                    <a:pt x="301" y="0"/>
                  </a:lnTo>
                  <a:lnTo>
                    <a:pt x="286" y="0"/>
                  </a:lnTo>
                  <a:lnTo>
                    <a:pt x="271" y="2"/>
                  </a:lnTo>
                  <a:lnTo>
                    <a:pt x="256" y="3"/>
                  </a:lnTo>
                  <a:lnTo>
                    <a:pt x="241" y="6"/>
                  </a:lnTo>
                  <a:lnTo>
                    <a:pt x="226" y="9"/>
                  </a:lnTo>
                  <a:lnTo>
                    <a:pt x="212" y="14"/>
                  </a:lnTo>
                  <a:lnTo>
                    <a:pt x="198" y="18"/>
                  </a:lnTo>
                  <a:lnTo>
                    <a:pt x="184" y="23"/>
                  </a:lnTo>
                  <a:lnTo>
                    <a:pt x="171" y="30"/>
                  </a:lnTo>
                  <a:lnTo>
                    <a:pt x="158" y="36"/>
                  </a:lnTo>
                  <a:lnTo>
                    <a:pt x="145" y="44"/>
                  </a:lnTo>
                  <a:lnTo>
                    <a:pt x="132" y="51"/>
                  </a:lnTo>
                  <a:lnTo>
                    <a:pt x="120" y="60"/>
                  </a:lnTo>
                  <a:lnTo>
                    <a:pt x="110" y="68"/>
                  </a:lnTo>
                  <a:lnTo>
                    <a:pt x="99" y="78"/>
                  </a:lnTo>
                  <a:lnTo>
                    <a:pt x="88" y="88"/>
                  </a:lnTo>
                  <a:lnTo>
                    <a:pt x="79" y="98"/>
                  </a:lnTo>
                  <a:lnTo>
                    <a:pt x="69" y="109"/>
                  </a:lnTo>
                  <a:lnTo>
                    <a:pt x="59" y="121"/>
                  </a:lnTo>
                  <a:lnTo>
                    <a:pt x="52" y="133"/>
                  </a:lnTo>
                  <a:lnTo>
                    <a:pt x="43" y="145"/>
                  </a:lnTo>
                  <a:lnTo>
                    <a:pt x="37" y="157"/>
                  </a:lnTo>
                  <a:lnTo>
                    <a:pt x="29" y="170"/>
                  </a:lnTo>
                  <a:lnTo>
                    <a:pt x="24" y="184"/>
                  </a:lnTo>
                  <a:lnTo>
                    <a:pt x="19" y="197"/>
                  </a:lnTo>
                  <a:lnTo>
                    <a:pt x="13" y="211"/>
                  </a:lnTo>
                  <a:lnTo>
                    <a:pt x="9" y="226"/>
                  </a:lnTo>
                  <a:lnTo>
                    <a:pt x="6" y="240"/>
                  </a:lnTo>
                  <a:lnTo>
                    <a:pt x="4" y="255"/>
                  </a:lnTo>
                  <a:lnTo>
                    <a:pt x="1" y="270"/>
                  </a:lnTo>
                  <a:lnTo>
                    <a:pt x="0" y="285"/>
                  </a:lnTo>
                  <a:lnTo>
                    <a:pt x="0" y="301"/>
                  </a:lnTo>
                  <a:lnTo>
                    <a:pt x="0" y="316"/>
                  </a:lnTo>
                  <a:lnTo>
                    <a:pt x="1" y="331"/>
                  </a:lnTo>
                  <a:lnTo>
                    <a:pt x="4" y="346"/>
                  </a:lnTo>
                  <a:lnTo>
                    <a:pt x="6" y="361"/>
                  </a:lnTo>
                  <a:lnTo>
                    <a:pt x="9" y="376"/>
                  </a:lnTo>
                  <a:lnTo>
                    <a:pt x="13" y="390"/>
                  </a:lnTo>
                  <a:lnTo>
                    <a:pt x="19" y="404"/>
                  </a:lnTo>
                  <a:lnTo>
                    <a:pt x="24" y="418"/>
                  </a:lnTo>
                  <a:lnTo>
                    <a:pt x="29" y="431"/>
                  </a:lnTo>
                  <a:lnTo>
                    <a:pt x="37" y="444"/>
                  </a:lnTo>
                  <a:lnTo>
                    <a:pt x="43" y="457"/>
                  </a:lnTo>
                  <a:lnTo>
                    <a:pt x="52" y="470"/>
                  </a:lnTo>
                  <a:lnTo>
                    <a:pt x="59" y="481"/>
                  </a:lnTo>
                  <a:lnTo>
                    <a:pt x="69" y="492"/>
                  </a:lnTo>
                  <a:lnTo>
                    <a:pt x="79" y="503"/>
                  </a:lnTo>
                  <a:lnTo>
                    <a:pt x="88" y="514"/>
                  </a:lnTo>
                  <a:lnTo>
                    <a:pt x="99" y="523"/>
                  </a:lnTo>
                  <a:lnTo>
                    <a:pt x="110" y="533"/>
                  </a:lnTo>
                  <a:lnTo>
                    <a:pt x="120" y="543"/>
                  </a:lnTo>
                  <a:lnTo>
                    <a:pt x="132" y="550"/>
                  </a:lnTo>
                  <a:lnTo>
                    <a:pt x="145" y="559"/>
                  </a:lnTo>
                  <a:lnTo>
                    <a:pt x="158" y="566"/>
                  </a:lnTo>
                  <a:lnTo>
                    <a:pt x="171" y="573"/>
                  </a:lnTo>
                  <a:lnTo>
                    <a:pt x="184" y="578"/>
                  </a:lnTo>
                  <a:lnTo>
                    <a:pt x="198" y="583"/>
                  </a:lnTo>
                  <a:lnTo>
                    <a:pt x="212" y="589"/>
                  </a:lnTo>
                  <a:lnTo>
                    <a:pt x="226" y="593"/>
                  </a:lnTo>
                  <a:lnTo>
                    <a:pt x="241" y="596"/>
                  </a:lnTo>
                  <a:lnTo>
                    <a:pt x="256" y="598"/>
                  </a:lnTo>
                  <a:lnTo>
                    <a:pt x="271" y="600"/>
                  </a:lnTo>
                  <a:lnTo>
                    <a:pt x="286" y="602"/>
                  </a:lnTo>
                  <a:lnTo>
                    <a:pt x="301" y="602"/>
                  </a:lnTo>
                  <a:lnTo>
                    <a:pt x="317" y="602"/>
                  </a:lnTo>
                  <a:lnTo>
                    <a:pt x="332" y="600"/>
                  </a:lnTo>
                  <a:lnTo>
                    <a:pt x="347" y="598"/>
                  </a:lnTo>
                  <a:lnTo>
                    <a:pt x="362" y="596"/>
                  </a:lnTo>
                  <a:lnTo>
                    <a:pt x="376" y="593"/>
                  </a:lnTo>
                  <a:lnTo>
                    <a:pt x="391" y="589"/>
                  </a:lnTo>
                  <a:lnTo>
                    <a:pt x="405" y="583"/>
                  </a:lnTo>
                  <a:lnTo>
                    <a:pt x="419" y="578"/>
                  </a:lnTo>
                  <a:lnTo>
                    <a:pt x="431" y="573"/>
                  </a:lnTo>
                  <a:lnTo>
                    <a:pt x="444" y="565"/>
                  </a:lnTo>
                  <a:lnTo>
                    <a:pt x="457" y="559"/>
                  </a:lnTo>
                  <a:lnTo>
                    <a:pt x="469" y="550"/>
                  </a:lnTo>
                  <a:lnTo>
                    <a:pt x="481" y="543"/>
                  </a:lnTo>
                  <a:lnTo>
                    <a:pt x="493" y="533"/>
                  </a:lnTo>
                  <a:lnTo>
                    <a:pt x="503" y="523"/>
                  </a:lnTo>
                  <a:lnTo>
                    <a:pt x="514" y="514"/>
                  </a:lnTo>
                  <a:lnTo>
                    <a:pt x="524" y="503"/>
                  </a:lnTo>
                  <a:lnTo>
                    <a:pt x="533" y="492"/>
                  </a:lnTo>
                  <a:lnTo>
                    <a:pt x="542" y="481"/>
                  </a:lnTo>
                  <a:lnTo>
                    <a:pt x="551" y="470"/>
                  </a:lnTo>
                  <a:lnTo>
                    <a:pt x="558" y="457"/>
                  </a:lnTo>
                  <a:lnTo>
                    <a:pt x="566" y="444"/>
                  </a:lnTo>
                  <a:lnTo>
                    <a:pt x="572" y="431"/>
                  </a:lnTo>
                  <a:lnTo>
                    <a:pt x="578" y="418"/>
                  </a:lnTo>
                  <a:lnTo>
                    <a:pt x="584" y="404"/>
                  </a:lnTo>
                  <a:lnTo>
                    <a:pt x="588" y="390"/>
                  </a:lnTo>
                  <a:lnTo>
                    <a:pt x="592" y="376"/>
                  </a:lnTo>
                  <a:lnTo>
                    <a:pt x="596" y="361"/>
                  </a:lnTo>
                  <a:lnTo>
                    <a:pt x="599" y="346"/>
                  </a:lnTo>
                  <a:lnTo>
                    <a:pt x="601" y="331"/>
                  </a:lnTo>
                  <a:lnTo>
                    <a:pt x="602" y="316"/>
                  </a:lnTo>
                  <a:lnTo>
                    <a:pt x="602" y="301"/>
                  </a:lnTo>
                  <a:lnTo>
                    <a:pt x="602" y="295"/>
                  </a:lnTo>
                  <a:lnTo>
                    <a:pt x="601" y="288"/>
                  </a:lnTo>
                  <a:lnTo>
                    <a:pt x="601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456"/>
            <p:cNvSpPr>
              <a:spLocks noEditPoints="1"/>
            </p:cNvSpPr>
            <p:nvPr/>
          </p:nvSpPr>
          <p:spPr bwMode="auto">
            <a:xfrm>
              <a:off x="2135188" y="1344613"/>
              <a:ext cx="176213" cy="177800"/>
            </a:xfrm>
            <a:custGeom>
              <a:avLst/>
              <a:gdLst>
                <a:gd name="T0" fmla="*/ 312 w 557"/>
                <a:gd name="T1" fmla="*/ 273 h 558"/>
                <a:gd name="T2" fmla="*/ 341 w 557"/>
                <a:gd name="T3" fmla="*/ 301 h 558"/>
                <a:gd name="T4" fmla="*/ 348 w 557"/>
                <a:gd name="T5" fmla="*/ 341 h 558"/>
                <a:gd name="T6" fmla="*/ 333 w 557"/>
                <a:gd name="T7" fmla="*/ 379 h 558"/>
                <a:gd name="T8" fmla="*/ 300 w 557"/>
                <a:gd name="T9" fmla="*/ 402 h 558"/>
                <a:gd name="T10" fmla="*/ 258 w 557"/>
                <a:gd name="T11" fmla="*/ 402 h 558"/>
                <a:gd name="T12" fmla="*/ 224 w 557"/>
                <a:gd name="T13" fmla="*/ 379 h 558"/>
                <a:gd name="T14" fmla="*/ 209 w 557"/>
                <a:gd name="T15" fmla="*/ 341 h 558"/>
                <a:gd name="T16" fmla="*/ 214 w 557"/>
                <a:gd name="T17" fmla="*/ 322 h 558"/>
                <a:gd name="T18" fmla="*/ 231 w 557"/>
                <a:gd name="T19" fmla="*/ 322 h 558"/>
                <a:gd name="T20" fmla="*/ 239 w 557"/>
                <a:gd name="T21" fmla="*/ 343 h 558"/>
                <a:gd name="T22" fmla="*/ 271 w 557"/>
                <a:gd name="T23" fmla="*/ 375 h 558"/>
                <a:gd name="T24" fmla="*/ 312 w 557"/>
                <a:gd name="T25" fmla="*/ 358 h 558"/>
                <a:gd name="T26" fmla="*/ 312 w 557"/>
                <a:gd name="T27" fmla="*/ 313 h 558"/>
                <a:gd name="T28" fmla="*/ 271 w 557"/>
                <a:gd name="T29" fmla="*/ 294 h 558"/>
                <a:gd name="T30" fmla="*/ 233 w 557"/>
                <a:gd name="T31" fmla="*/ 278 h 558"/>
                <a:gd name="T32" fmla="*/ 211 w 557"/>
                <a:gd name="T33" fmla="*/ 245 h 558"/>
                <a:gd name="T34" fmla="*/ 211 w 557"/>
                <a:gd name="T35" fmla="*/ 205 h 558"/>
                <a:gd name="T36" fmla="*/ 252 w 557"/>
                <a:gd name="T37" fmla="*/ 158 h 558"/>
                <a:gd name="T38" fmla="*/ 268 w 557"/>
                <a:gd name="T39" fmla="*/ 130 h 558"/>
                <a:gd name="T40" fmla="*/ 285 w 557"/>
                <a:gd name="T41" fmla="*/ 127 h 558"/>
                <a:gd name="T42" fmla="*/ 294 w 557"/>
                <a:gd name="T43" fmla="*/ 141 h 558"/>
                <a:gd name="T44" fmla="*/ 340 w 557"/>
                <a:gd name="T45" fmla="*/ 189 h 558"/>
                <a:gd name="T46" fmla="*/ 346 w 557"/>
                <a:gd name="T47" fmla="*/ 232 h 558"/>
                <a:gd name="T48" fmla="*/ 331 w 557"/>
                <a:gd name="T49" fmla="*/ 239 h 558"/>
                <a:gd name="T50" fmla="*/ 319 w 557"/>
                <a:gd name="T51" fmla="*/ 227 h 558"/>
                <a:gd name="T52" fmla="*/ 301 w 557"/>
                <a:gd name="T53" fmla="*/ 190 h 558"/>
                <a:gd name="T54" fmla="*/ 256 w 557"/>
                <a:gd name="T55" fmla="*/ 190 h 558"/>
                <a:gd name="T56" fmla="*/ 239 w 557"/>
                <a:gd name="T57" fmla="*/ 232 h 558"/>
                <a:gd name="T58" fmla="*/ 271 w 557"/>
                <a:gd name="T59" fmla="*/ 263 h 558"/>
                <a:gd name="T60" fmla="*/ 267 w 557"/>
                <a:gd name="T61" fmla="*/ 463 h 558"/>
                <a:gd name="T62" fmla="*/ 251 w 557"/>
                <a:gd name="T63" fmla="*/ 466 h 558"/>
                <a:gd name="T64" fmla="*/ 241 w 557"/>
                <a:gd name="T65" fmla="*/ 452 h 558"/>
                <a:gd name="T66" fmla="*/ 247 w 557"/>
                <a:gd name="T67" fmla="*/ 410 h 558"/>
                <a:gd name="T68" fmla="*/ 265 w 557"/>
                <a:gd name="T69" fmla="*/ 410 h 558"/>
                <a:gd name="T70" fmla="*/ 271 w 557"/>
                <a:gd name="T71" fmla="*/ 452 h 558"/>
                <a:gd name="T72" fmla="*/ 209 w 557"/>
                <a:gd name="T73" fmla="*/ 10 h 558"/>
                <a:gd name="T74" fmla="*/ 135 w 557"/>
                <a:gd name="T75" fmla="*/ 41 h 558"/>
                <a:gd name="T76" fmla="*/ 73 w 557"/>
                <a:gd name="T77" fmla="*/ 92 h 558"/>
                <a:gd name="T78" fmla="*/ 28 w 557"/>
                <a:gd name="T79" fmla="*/ 159 h 558"/>
                <a:gd name="T80" fmla="*/ 3 w 557"/>
                <a:gd name="T81" fmla="*/ 236 h 558"/>
                <a:gd name="T82" fmla="*/ 3 w 557"/>
                <a:gd name="T83" fmla="*/ 321 h 558"/>
                <a:gd name="T84" fmla="*/ 28 w 557"/>
                <a:gd name="T85" fmla="*/ 399 h 558"/>
                <a:gd name="T86" fmla="*/ 73 w 557"/>
                <a:gd name="T87" fmla="*/ 466 h 558"/>
                <a:gd name="T88" fmla="*/ 135 w 557"/>
                <a:gd name="T89" fmla="*/ 517 h 558"/>
                <a:gd name="T90" fmla="*/ 209 w 557"/>
                <a:gd name="T91" fmla="*/ 549 h 558"/>
                <a:gd name="T92" fmla="*/ 292 w 557"/>
                <a:gd name="T93" fmla="*/ 557 h 558"/>
                <a:gd name="T94" fmla="*/ 374 w 557"/>
                <a:gd name="T95" fmla="*/ 541 h 558"/>
                <a:gd name="T96" fmla="*/ 445 w 557"/>
                <a:gd name="T97" fmla="*/ 502 h 558"/>
                <a:gd name="T98" fmla="*/ 502 w 557"/>
                <a:gd name="T99" fmla="*/ 446 h 558"/>
                <a:gd name="T100" fmla="*/ 540 w 557"/>
                <a:gd name="T101" fmla="*/ 375 h 558"/>
                <a:gd name="T102" fmla="*/ 556 w 557"/>
                <a:gd name="T103" fmla="*/ 293 h 558"/>
                <a:gd name="T104" fmla="*/ 549 w 557"/>
                <a:gd name="T105" fmla="*/ 210 h 558"/>
                <a:gd name="T106" fmla="*/ 517 w 557"/>
                <a:gd name="T107" fmla="*/ 134 h 558"/>
                <a:gd name="T108" fmla="*/ 466 w 557"/>
                <a:gd name="T109" fmla="*/ 73 h 558"/>
                <a:gd name="T110" fmla="*/ 400 w 557"/>
                <a:gd name="T111" fmla="*/ 28 h 558"/>
                <a:gd name="T112" fmla="*/ 321 w 557"/>
                <a:gd name="T113" fmla="*/ 4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7" h="558">
                  <a:moveTo>
                    <a:pt x="279" y="264"/>
                  </a:moveTo>
                  <a:lnTo>
                    <a:pt x="286" y="264"/>
                  </a:lnTo>
                  <a:lnTo>
                    <a:pt x="292" y="265"/>
                  </a:lnTo>
                  <a:lnTo>
                    <a:pt x="300" y="267"/>
                  </a:lnTo>
                  <a:lnTo>
                    <a:pt x="306" y="270"/>
                  </a:lnTo>
                  <a:lnTo>
                    <a:pt x="312" y="273"/>
                  </a:lnTo>
                  <a:lnTo>
                    <a:pt x="318" y="276"/>
                  </a:lnTo>
                  <a:lnTo>
                    <a:pt x="324" y="280"/>
                  </a:lnTo>
                  <a:lnTo>
                    <a:pt x="329" y="285"/>
                  </a:lnTo>
                  <a:lnTo>
                    <a:pt x="333" y="290"/>
                  </a:lnTo>
                  <a:lnTo>
                    <a:pt x="338" y="295"/>
                  </a:lnTo>
                  <a:lnTo>
                    <a:pt x="341" y="301"/>
                  </a:lnTo>
                  <a:lnTo>
                    <a:pt x="344" y="307"/>
                  </a:lnTo>
                  <a:lnTo>
                    <a:pt x="346" y="314"/>
                  </a:lnTo>
                  <a:lnTo>
                    <a:pt x="347" y="320"/>
                  </a:lnTo>
                  <a:lnTo>
                    <a:pt x="348" y="328"/>
                  </a:lnTo>
                  <a:lnTo>
                    <a:pt x="349" y="335"/>
                  </a:lnTo>
                  <a:lnTo>
                    <a:pt x="348" y="341"/>
                  </a:lnTo>
                  <a:lnTo>
                    <a:pt x="347" y="349"/>
                  </a:lnTo>
                  <a:lnTo>
                    <a:pt x="346" y="355"/>
                  </a:lnTo>
                  <a:lnTo>
                    <a:pt x="344" y="362"/>
                  </a:lnTo>
                  <a:lnTo>
                    <a:pt x="341" y="368"/>
                  </a:lnTo>
                  <a:lnTo>
                    <a:pt x="338" y="374"/>
                  </a:lnTo>
                  <a:lnTo>
                    <a:pt x="333" y="379"/>
                  </a:lnTo>
                  <a:lnTo>
                    <a:pt x="329" y="384"/>
                  </a:lnTo>
                  <a:lnTo>
                    <a:pt x="324" y="389"/>
                  </a:lnTo>
                  <a:lnTo>
                    <a:pt x="318" y="393"/>
                  </a:lnTo>
                  <a:lnTo>
                    <a:pt x="312" y="396"/>
                  </a:lnTo>
                  <a:lnTo>
                    <a:pt x="306" y="399"/>
                  </a:lnTo>
                  <a:lnTo>
                    <a:pt x="300" y="402"/>
                  </a:lnTo>
                  <a:lnTo>
                    <a:pt x="292" y="404"/>
                  </a:lnTo>
                  <a:lnTo>
                    <a:pt x="286" y="405"/>
                  </a:lnTo>
                  <a:lnTo>
                    <a:pt x="279" y="405"/>
                  </a:lnTo>
                  <a:lnTo>
                    <a:pt x="271" y="405"/>
                  </a:lnTo>
                  <a:lnTo>
                    <a:pt x="265" y="404"/>
                  </a:lnTo>
                  <a:lnTo>
                    <a:pt x="258" y="402"/>
                  </a:lnTo>
                  <a:lnTo>
                    <a:pt x="252" y="399"/>
                  </a:lnTo>
                  <a:lnTo>
                    <a:pt x="245" y="396"/>
                  </a:lnTo>
                  <a:lnTo>
                    <a:pt x="239" y="393"/>
                  </a:lnTo>
                  <a:lnTo>
                    <a:pt x="233" y="389"/>
                  </a:lnTo>
                  <a:lnTo>
                    <a:pt x="229" y="384"/>
                  </a:lnTo>
                  <a:lnTo>
                    <a:pt x="224" y="379"/>
                  </a:lnTo>
                  <a:lnTo>
                    <a:pt x="221" y="374"/>
                  </a:lnTo>
                  <a:lnTo>
                    <a:pt x="216" y="368"/>
                  </a:lnTo>
                  <a:lnTo>
                    <a:pt x="213" y="362"/>
                  </a:lnTo>
                  <a:lnTo>
                    <a:pt x="211" y="355"/>
                  </a:lnTo>
                  <a:lnTo>
                    <a:pt x="210" y="349"/>
                  </a:lnTo>
                  <a:lnTo>
                    <a:pt x="209" y="341"/>
                  </a:lnTo>
                  <a:lnTo>
                    <a:pt x="208" y="335"/>
                  </a:lnTo>
                  <a:lnTo>
                    <a:pt x="209" y="332"/>
                  </a:lnTo>
                  <a:lnTo>
                    <a:pt x="209" y="329"/>
                  </a:lnTo>
                  <a:lnTo>
                    <a:pt x="211" y="326"/>
                  </a:lnTo>
                  <a:lnTo>
                    <a:pt x="212" y="324"/>
                  </a:lnTo>
                  <a:lnTo>
                    <a:pt x="214" y="322"/>
                  </a:lnTo>
                  <a:lnTo>
                    <a:pt x="217" y="321"/>
                  </a:lnTo>
                  <a:lnTo>
                    <a:pt x="220" y="320"/>
                  </a:lnTo>
                  <a:lnTo>
                    <a:pt x="223" y="320"/>
                  </a:lnTo>
                  <a:lnTo>
                    <a:pt x="226" y="320"/>
                  </a:lnTo>
                  <a:lnTo>
                    <a:pt x="229" y="321"/>
                  </a:lnTo>
                  <a:lnTo>
                    <a:pt x="231" y="322"/>
                  </a:lnTo>
                  <a:lnTo>
                    <a:pt x="233" y="324"/>
                  </a:lnTo>
                  <a:lnTo>
                    <a:pt x="236" y="326"/>
                  </a:lnTo>
                  <a:lnTo>
                    <a:pt x="237" y="329"/>
                  </a:lnTo>
                  <a:lnTo>
                    <a:pt x="238" y="332"/>
                  </a:lnTo>
                  <a:lnTo>
                    <a:pt x="238" y="335"/>
                  </a:lnTo>
                  <a:lnTo>
                    <a:pt x="239" y="343"/>
                  </a:lnTo>
                  <a:lnTo>
                    <a:pt x="241" y="350"/>
                  </a:lnTo>
                  <a:lnTo>
                    <a:pt x="245" y="358"/>
                  </a:lnTo>
                  <a:lnTo>
                    <a:pt x="250" y="363"/>
                  </a:lnTo>
                  <a:lnTo>
                    <a:pt x="256" y="368"/>
                  </a:lnTo>
                  <a:lnTo>
                    <a:pt x="262" y="372"/>
                  </a:lnTo>
                  <a:lnTo>
                    <a:pt x="271" y="375"/>
                  </a:lnTo>
                  <a:lnTo>
                    <a:pt x="279" y="375"/>
                  </a:lnTo>
                  <a:lnTo>
                    <a:pt x="287" y="375"/>
                  </a:lnTo>
                  <a:lnTo>
                    <a:pt x="295" y="372"/>
                  </a:lnTo>
                  <a:lnTo>
                    <a:pt x="301" y="368"/>
                  </a:lnTo>
                  <a:lnTo>
                    <a:pt x="307" y="363"/>
                  </a:lnTo>
                  <a:lnTo>
                    <a:pt x="312" y="358"/>
                  </a:lnTo>
                  <a:lnTo>
                    <a:pt x="316" y="350"/>
                  </a:lnTo>
                  <a:lnTo>
                    <a:pt x="318" y="343"/>
                  </a:lnTo>
                  <a:lnTo>
                    <a:pt x="319" y="335"/>
                  </a:lnTo>
                  <a:lnTo>
                    <a:pt x="318" y="326"/>
                  </a:lnTo>
                  <a:lnTo>
                    <a:pt x="316" y="319"/>
                  </a:lnTo>
                  <a:lnTo>
                    <a:pt x="312" y="313"/>
                  </a:lnTo>
                  <a:lnTo>
                    <a:pt x="307" y="306"/>
                  </a:lnTo>
                  <a:lnTo>
                    <a:pt x="301" y="301"/>
                  </a:lnTo>
                  <a:lnTo>
                    <a:pt x="295" y="298"/>
                  </a:lnTo>
                  <a:lnTo>
                    <a:pt x="287" y="295"/>
                  </a:lnTo>
                  <a:lnTo>
                    <a:pt x="279" y="294"/>
                  </a:lnTo>
                  <a:lnTo>
                    <a:pt x="271" y="294"/>
                  </a:lnTo>
                  <a:lnTo>
                    <a:pt x="265" y="293"/>
                  </a:lnTo>
                  <a:lnTo>
                    <a:pt x="258" y="291"/>
                  </a:lnTo>
                  <a:lnTo>
                    <a:pt x="252" y="289"/>
                  </a:lnTo>
                  <a:lnTo>
                    <a:pt x="245" y="286"/>
                  </a:lnTo>
                  <a:lnTo>
                    <a:pt x="239" y="282"/>
                  </a:lnTo>
                  <a:lnTo>
                    <a:pt x="233" y="278"/>
                  </a:lnTo>
                  <a:lnTo>
                    <a:pt x="229" y="274"/>
                  </a:lnTo>
                  <a:lnTo>
                    <a:pt x="224" y="269"/>
                  </a:lnTo>
                  <a:lnTo>
                    <a:pt x="221" y="263"/>
                  </a:lnTo>
                  <a:lnTo>
                    <a:pt x="216" y="258"/>
                  </a:lnTo>
                  <a:lnTo>
                    <a:pt x="213" y="251"/>
                  </a:lnTo>
                  <a:lnTo>
                    <a:pt x="211" y="245"/>
                  </a:lnTo>
                  <a:lnTo>
                    <a:pt x="210" y="239"/>
                  </a:lnTo>
                  <a:lnTo>
                    <a:pt x="209" y="231"/>
                  </a:lnTo>
                  <a:lnTo>
                    <a:pt x="208" y="223"/>
                  </a:lnTo>
                  <a:lnTo>
                    <a:pt x="209" y="217"/>
                  </a:lnTo>
                  <a:lnTo>
                    <a:pt x="209" y="212"/>
                  </a:lnTo>
                  <a:lnTo>
                    <a:pt x="211" y="205"/>
                  </a:lnTo>
                  <a:lnTo>
                    <a:pt x="212" y="200"/>
                  </a:lnTo>
                  <a:lnTo>
                    <a:pt x="217" y="189"/>
                  </a:lnTo>
                  <a:lnTo>
                    <a:pt x="224" y="180"/>
                  </a:lnTo>
                  <a:lnTo>
                    <a:pt x="232" y="171"/>
                  </a:lnTo>
                  <a:lnTo>
                    <a:pt x="242" y="163"/>
                  </a:lnTo>
                  <a:lnTo>
                    <a:pt x="252" y="158"/>
                  </a:lnTo>
                  <a:lnTo>
                    <a:pt x="264" y="155"/>
                  </a:lnTo>
                  <a:lnTo>
                    <a:pt x="264" y="141"/>
                  </a:lnTo>
                  <a:lnTo>
                    <a:pt x="264" y="138"/>
                  </a:lnTo>
                  <a:lnTo>
                    <a:pt x="265" y="134"/>
                  </a:lnTo>
                  <a:lnTo>
                    <a:pt x="266" y="132"/>
                  </a:lnTo>
                  <a:lnTo>
                    <a:pt x="268" y="130"/>
                  </a:lnTo>
                  <a:lnTo>
                    <a:pt x="270" y="128"/>
                  </a:lnTo>
                  <a:lnTo>
                    <a:pt x="273" y="127"/>
                  </a:lnTo>
                  <a:lnTo>
                    <a:pt x="275" y="126"/>
                  </a:lnTo>
                  <a:lnTo>
                    <a:pt x="279" y="126"/>
                  </a:lnTo>
                  <a:lnTo>
                    <a:pt x="282" y="126"/>
                  </a:lnTo>
                  <a:lnTo>
                    <a:pt x="285" y="127"/>
                  </a:lnTo>
                  <a:lnTo>
                    <a:pt x="287" y="128"/>
                  </a:lnTo>
                  <a:lnTo>
                    <a:pt x="289" y="130"/>
                  </a:lnTo>
                  <a:lnTo>
                    <a:pt x="291" y="132"/>
                  </a:lnTo>
                  <a:lnTo>
                    <a:pt x="292" y="134"/>
                  </a:lnTo>
                  <a:lnTo>
                    <a:pt x="294" y="138"/>
                  </a:lnTo>
                  <a:lnTo>
                    <a:pt x="294" y="141"/>
                  </a:lnTo>
                  <a:lnTo>
                    <a:pt x="294" y="155"/>
                  </a:lnTo>
                  <a:lnTo>
                    <a:pt x="305" y="158"/>
                  </a:lnTo>
                  <a:lnTo>
                    <a:pt x="316" y="163"/>
                  </a:lnTo>
                  <a:lnTo>
                    <a:pt x="325" y="171"/>
                  </a:lnTo>
                  <a:lnTo>
                    <a:pt x="333" y="180"/>
                  </a:lnTo>
                  <a:lnTo>
                    <a:pt x="340" y="189"/>
                  </a:lnTo>
                  <a:lnTo>
                    <a:pt x="345" y="200"/>
                  </a:lnTo>
                  <a:lnTo>
                    <a:pt x="348" y="212"/>
                  </a:lnTo>
                  <a:lnTo>
                    <a:pt x="349" y="223"/>
                  </a:lnTo>
                  <a:lnTo>
                    <a:pt x="348" y="227"/>
                  </a:lnTo>
                  <a:lnTo>
                    <a:pt x="348" y="230"/>
                  </a:lnTo>
                  <a:lnTo>
                    <a:pt x="346" y="232"/>
                  </a:lnTo>
                  <a:lnTo>
                    <a:pt x="345" y="234"/>
                  </a:lnTo>
                  <a:lnTo>
                    <a:pt x="343" y="236"/>
                  </a:lnTo>
                  <a:lnTo>
                    <a:pt x="340" y="237"/>
                  </a:lnTo>
                  <a:lnTo>
                    <a:pt x="338" y="239"/>
                  </a:lnTo>
                  <a:lnTo>
                    <a:pt x="334" y="239"/>
                  </a:lnTo>
                  <a:lnTo>
                    <a:pt x="331" y="239"/>
                  </a:lnTo>
                  <a:lnTo>
                    <a:pt x="328" y="237"/>
                  </a:lnTo>
                  <a:lnTo>
                    <a:pt x="326" y="236"/>
                  </a:lnTo>
                  <a:lnTo>
                    <a:pt x="324" y="234"/>
                  </a:lnTo>
                  <a:lnTo>
                    <a:pt x="321" y="232"/>
                  </a:lnTo>
                  <a:lnTo>
                    <a:pt x="320" y="230"/>
                  </a:lnTo>
                  <a:lnTo>
                    <a:pt x="319" y="227"/>
                  </a:lnTo>
                  <a:lnTo>
                    <a:pt x="319" y="223"/>
                  </a:lnTo>
                  <a:lnTo>
                    <a:pt x="318" y="216"/>
                  </a:lnTo>
                  <a:lnTo>
                    <a:pt x="316" y="208"/>
                  </a:lnTo>
                  <a:lnTo>
                    <a:pt x="312" y="201"/>
                  </a:lnTo>
                  <a:lnTo>
                    <a:pt x="307" y="196"/>
                  </a:lnTo>
                  <a:lnTo>
                    <a:pt x="301" y="190"/>
                  </a:lnTo>
                  <a:lnTo>
                    <a:pt x="295" y="187"/>
                  </a:lnTo>
                  <a:lnTo>
                    <a:pt x="287" y="184"/>
                  </a:lnTo>
                  <a:lnTo>
                    <a:pt x="279" y="184"/>
                  </a:lnTo>
                  <a:lnTo>
                    <a:pt x="271" y="184"/>
                  </a:lnTo>
                  <a:lnTo>
                    <a:pt x="262" y="187"/>
                  </a:lnTo>
                  <a:lnTo>
                    <a:pt x="256" y="190"/>
                  </a:lnTo>
                  <a:lnTo>
                    <a:pt x="250" y="196"/>
                  </a:lnTo>
                  <a:lnTo>
                    <a:pt x="245" y="201"/>
                  </a:lnTo>
                  <a:lnTo>
                    <a:pt x="241" y="208"/>
                  </a:lnTo>
                  <a:lnTo>
                    <a:pt x="239" y="216"/>
                  </a:lnTo>
                  <a:lnTo>
                    <a:pt x="238" y="223"/>
                  </a:lnTo>
                  <a:lnTo>
                    <a:pt x="239" y="232"/>
                  </a:lnTo>
                  <a:lnTo>
                    <a:pt x="241" y="240"/>
                  </a:lnTo>
                  <a:lnTo>
                    <a:pt x="245" y="246"/>
                  </a:lnTo>
                  <a:lnTo>
                    <a:pt x="250" y="252"/>
                  </a:lnTo>
                  <a:lnTo>
                    <a:pt x="256" y="257"/>
                  </a:lnTo>
                  <a:lnTo>
                    <a:pt x="262" y="261"/>
                  </a:lnTo>
                  <a:lnTo>
                    <a:pt x="271" y="263"/>
                  </a:lnTo>
                  <a:lnTo>
                    <a:pt x="279" y="264"/>
                  </a:lnTo>
                  <a:close/>
                  <a:moveTo>
                    <a:pt x="271" y="452"/>
                  </a:moveTo>
                  <a:lnTo>
                    <a:pt x="271" y="455"/>
                  </a:lnTo>
                  <a:lnTo>
                    <a:pt x="270" y="458"/>
                  </a:lnTo>
                  <a:lnTo>
                    <a:pt x="269" y="461"/>
                  </a:lnTo>
                  <a:lnTo>
                    <a:pt x="267" y="463"/>
                  </a:lnTo>
                  <a:lnTo>
                    <a:pt x="265" y="465"/>
                  </a:lnTo>
                  <a:lnTo>
                    <a:pt x="261" y="466"/>
                  </a:lnTo>
                  <a:lnTo>
                    <a:pt x="259" y="467"/>
                  </a:lnTo>
                  <a:lnTo>
                    <a:pt x="256" y="467"/>
                  </a:lnTo>
                  <a:lnTo>
                    <a:pt x="253" y="467"/>
                  </a:lnTo>
                  <a:lnTo>
                    <a:pt x="251" y="466"/>
                  </a:lnTo>
                  <a:lnTo>
                    <a:pt x="247" y="465"/>
                  </a:lnTo>
                  <a:lnTo>
                    <a:pt x="245" y="463"/>
                  </a:lnTo>
                  <a:lnTo>
                    <a:pt x="243" y="461"/>
                  </a:lnTo>
                  <a:lnTo>
                    <a:pt x="242" y="458"/>
                  </a:lnTo>
                  <a:lnTo>
                    <a:pt x="241" y="455"/>
                  </a:lnTo>
                  <a:lnTo>
                    <a:pt x="241" y="452"/>
                  </a:lnTo>
                  <a:lnTo>
                    <a:pt x="241" y="422"/>
                  </a:lnTo>
                  <a:lnTo>
                    <a:pt x="241" y="419"/>
                  </a:lnTo>
                  <a:lnTo>
                    <a:pt x="242" y="417"/>
                  </a:lnTo>
                  <a:lnTo>
                    <a:pt x="243" y="413"/>
                  </a:lnTo>
                  <a:lnTo>
                    <a:pt x="245" y="411"/>
                  </a:lnTo>
                  <a:lnTo>
                    <a:pt x="247" y="410"/>
                  </a:lnTo>
                  <a:lnTo>
                    <a:pt x="251" y="408"/>
                  </a:lnTo>
                  <a:lnTo>
                    <a:pt x="253" y="408"/>
                  </a:lnTo>
                  <a:lnTo>
                    <a:pt x="256" y="407"/>
                  </a:lnTo>
                  <a:lnTo>
                    <a:pt x="259" y="408"/>
                  </a:lnTo>
                  <a:lnTo>
                    <a:pt x="261" y="408"/>
                  </a:lnTo>
                  <a:lnTo>
                    <a:pt x="265" y="410"/>
                  </a:lnTo>
                  <a:lnTo>
                    <a:pt x="267" y="411"/>
                  </a:lnTo>
                  <a:lnTo>
                    <a:pt x="269" y="413"/>
                  </a:lnTo>
                  <a:lnTo>
                    <a:pt x="270" y="417"/>
                  </a:lnTo>
                  <a:lnTo>
                    <a:pt x="271" y="419"/>
                  </a:lnTo>
                  <a:lnTo>
                    <a:pt x="271" y="422"/>
                  </a:lnTo>
                  <a:lnTo>
                    <a:pt x="271" y="452"/>
                  </a:lnTo>
                  <a:close/>
                  <a:moveTo>
                    <a:pt x="279" y="0"/>
                  </a:moveTo>
                  <a:lnTo>
                    <a:pt x="265" y="1"/>
                  </a:lnTo>
                  <a:lnTo>
                    <a:pt x="251" y="3"/>
                  </a:lnTo>
                  <a:lnTo>
                    <a:pt x="237" y="4"/>
                  </a:lnTo>
                  <a:lnTo>
                    <a:pt x="223" y="7"/>
                  </a:lnTo>
                  <a:lnTo>
                    <a:pt x="209" y="10"/>
                  </a:lnTo>
                  <a:lnTo>
                    <a:pt x="196" y="13"/>
                  </a:lnTo>
                  <a:lnTo>
                    <a:pt x="183" y="18"/>
                  </a:lnTo>
                  <a:lnTo>
                    <a:pt x="170" y="23"/>
                  </a:lnTo>
                  <a:lnTo>
                    <a:pt x="158" y="28"/>
                  </a:lnTo>
                  <a:lnTo>
                    <a:pt x="146" y="35"/>
                  </a:lnTo>
                  <a:lnTo>
                    <a:pt x="135" y="41"/>
                  </a:lnTo>
                  <a:lnTo>
                    <a:pt x="123" y="49"/>
                  </a:lnTo>
                  <a:lnTo>
                    <a:pt x="112" y="56"/>
                  </a:lnTo>
                  <a:lnTo>
                    <a:pt x="102" y="65"/>
                  </a:lnTo>
                  <a:lnTo>
                    <a:pt x="92" y="73"/>
                  </a:lnTo>
                  <a:lnTo>
                    <a:pt x="82" y="82"/>
                  </a:lnTo>
                  <a:lnTo>
                    <a:pt x="73" y="92"/>
                  </a:lnTo>
                  <a:lnTo>
                    <a:pt x="64" y="102"/>
                  </a:lnTo>
                  <a:lnTo>
                    <a:pt x="55" y="113"/>
                  </a:lnTo>
                  <a:lnTo>
                    <a:pt x="48" y="124"/>
                  </a:lnTo>
                  <a:lnTo>
                    <a:pt x="40" y="134"/>
                  </a:lnTo>
                  <a:lnTo>
                    <a:pt x="34" y="146"/>
                  </a:lnTo>
                  <a:lnTo>
                    <a:pt x="28" y="159"/>
                  </a:lnTo>
                  <a:lnTo>
                    <a:pt x="22" y="171"/>
                  </a:lnTo>
                  <a:lnTo>
                    <a:pt x="17" y="184"/>
                  </a:lnTo>
                  <a:lnTo>
                    <a:pt x="13" y="197"/>
                  </a:lnTo>
                  <a:lnTo>
                    <a:pt x="9" y="210"/>
                  </a:lnTo>
                  <a:lnTo>
                    <a:pt x="6" y="223"/>
                  </a:lnTo>
                  <a:lnTo>
                    <a:pt x="3" y="236"/>
                  </a:lnTo>
                  <a:lnTo>
                    <a:pt x="2" y="250"/>
                  </a:lnTo>
                  <a:lnTo>
                    <a:pt x="1" y="265"/>
                  </a:lnTo>
                  <a:lnTo>
                    <a:pt x="0" y="279"/>
                  </a:lnTo>
                  <a:lnTo>
                    <a:pt x="1" y="293"/>
                  </a:lnTo>
                  <a:lnTo>
                    <a:pt x="2" y="307"/>
                  </a:lnTo>
                  <a:lnTo>
                    <a:pt x="3" y="321"/>
                  </a:lnTo>
                  <a:lnTo>
                    <a:pt x="6" y="335"/>
                  </a:lnTo>
                  <a:lnTo>
                    <a:pt x="9" y="349"/>
                  </a:lnTo>
                  <a:lnTo>
                    <a:pt x="13" y="362"/>
                  </a:lnTo>
                  <a:lnTo>
                    <a:pt x="17" y="375"/>
                  </a:lnTo>
                  <a:lnTo>
                    <a:pt x="22" y="388"/>
                  </a:lnTo>
                  <a:lnTo>
                    <a:pt x="28" y="399"/>
                  </a:lnTo>
                  <a:lnTo>
                    <a:pt x="34" y="412"/>
                  </a:lnTo>
                  <a:lnTo>
                    <a:pt x="40" y="424"/>
                  </a:lnTo>
                  <a:lnTo>
                    <a:pt x="48" y="435"/>
                  </a:lnTo>
                  <a:lnTo>
                    <a:pt x="55" y="446"/>
                  </a:lnTo>
                  <a:lnTo>
                    <a:pt x="64" y="456"/>
                  </a:lnTo>
                  <a:lnTo>
                    <a:pt x="73" y="466"/>
                  </a:lnTo>
                  <a:lnTo>
                    <a:pt x="82" y="477"/>
                  </a:lnTo>
                  <a:lnTo>
                    <a:pt x="92" y="485"/>
                  </a:lnTo>
                  <a:lnTo>
                    <a:pt x="102" y="494"/>
                  </a:lnTo>
                  <a:lnTo>
                    <a:pt x="112" y="502"/>
                  </a:lnTo>
                  <a:lnTo>
                    <a:pt x="123" y="510"/>
                  </a:lnTo>
                  <a:lnTo>
                    <a:pt x="135" y="517"/>
                  </a:lnTo>
                  <a:lnTo>
                    <a:pt x="146" y="524"/>
                  </a:lnTo>
                  <a:lnTo>
                    <a:pt x="158" y="530"/>
                  </a:lnTo>
                  <a:lnTo>
                    <a:pt x="170" y="536"/>
                  </a:lnTo>
                  <a:lnTo>
                    <a:pt x="183" y="541"/>
                  </a:lnTo>
                  <a:lnTo>
                    <a:pt x="196" y="545"/>
                  </a:lnTo>
                  <a:lnTo>
                    <a:pt x="209" y="549"/>
                  </a:lnTo>
                  <a:lnTo>
                    <a:pt x="223" y="552"/>
                  </a:lnTo>
                  <a:lnTo>
                    <a:pt x="237" y="555"/>
                  </a:lnTo>
                  <a:lnTo>
                    <a:pt x="251" y="556"/>
                  </a:lnTo>
                  <a:lnTo>
                    <a:pt x="265" y="557"/>
                  </a:lnTo>
                  <a:lnTo>
                    <a:pt x="279" y="558"/>
                  </a:lnTo>
                  <a:lnTo>
                    <a:pt x="292" y="557"/>
                  </a:lnTo>
                  <a:lnTo>
                    <a:pt x="307" y="556"/>
                  </a:lnTo>
                  <a:lnTo>
                    <a:pt x="321" y="555"/>
                  </a:lnTo>
                  <a:lnTo>
                    <a:pt x="334" y="552"/>
                  </a:lnTo>
                  <a:lnTo>
                    <a:pt x="348" y="549"/>
                  </a:lnTo>
                  <a:lnTo>
                    <a:pt x="361" y="545"/>
                  </a:lnTo>
                  <a:lnTo>
                    <a:pt x="374" y="541"/>
                  </a:lnTo>
                  <a:lnTo>
                    <a:pt x="387" y="536"/>
                  </a:lnTo>
                  <a:lnTo>
                    <a:pt x="400" y="530"/>
                  </a:lnTo>
                  <a:lnTo>
                    <a:pt x="412" y="524"/>
                  </a:lnTo>
                  <a:lnTo>
                    <a:pt x="423" y="517"/>
                  </a:lnTo>
                  <a:lnTo>
                    <a:pt x="434" y="510"/>
                  </a:lnTo>
                  <a:lnTo>
                    <a:pt x="445" y="502"/>
                  </a:lnTo>
                  <a:lnTo>
                    <a:pt x="456" y="494"/>
                  </a:lnTo>
                  <a:lnTo>
                    <a:pt x="466" y="485"/>
                  </a:lnTo>
                  <a:lnTo>
                    <a:pt x="476" y="477"/>
                  </a:lnTo>
                  <a:lnTo>
                    <a:pt x="484" y="466"/>
                  </a:lnTo>
                  <a:lnTo>
                    <a:pt x="493" y="456"/>
                  </a:lnTo>
                  <a:lnTo>
                    <a:pt x="502" y="446"/>
                  </a:lnTo>
                  <a:lnTo>
                    <a:pt x="509" y="435"/>
                  </a:lnTo>
                  <a:lnTo>
                    <a:pt x="517" y="424"/>
                  </a:lnTo>
                  <a:lnTo>
                    <a:pt x="523" y="412"/>
                  </a:lnTo>
                  <a:lnTo>
                    <a:pt x="530" y="399"/>
                  </a:lnTo>
                  <a:lnTo>
                    <a:pt x="535" y="388"/>
                  </a:lnTo>
                  <a:lnTo>
                    <a:pt x="540" y="375"/>
                  </a:lnTo>
                  <a:lnTo>
                    <a:pt x="545" y="362"/>
                  </a:lnTo>
                  <a:lnTo>
                    <a:pt x="549" y="349"/>
                  </a:lnTo>
                  <a:lnTo>
                    <a:pt x="551" y="335"/>
                  </a:lnTo>
                  <a:lnTo>
                    <a:pt x="554" y="321"/>
                  </a:lnTo>
                  <a:lnTo>
                    <a:pt x="555" y="307"/>
                  </a:lnTo>
                  <a:lnTo>
                    <a:pt x="556" y="293"/>
                  </a:lnTo>
                  <a:lnTo>
                    <a:pt x="557" y="279"/>
                  </a:lnTo>
                  <a:lnTo>
                    <a:pt x="556" y="265"/>
                  </a:lnTo>
                  <a:lnTo>
                    <a:pt x="555" y="250"/>
                  </a:lnTo>
                  <a:lnTo>
                    <a:pt x="554" y="236"/>
                  </a:lnTo>
                  <a:lnTo>
                    <a:pt x="551" y="223"/>
                  </a:lnTo>
                  <a:lnTo>
                    <a:pt x="549" y="210"/>
                  </a:lnTo>
                  <a:lnTo>
                    <a:pt x="545" y="197"/>
                  </a:lnTo>
                  <a:lnTo>
                    <a:pt x="540" y="184"/>
                  </a:lnTo>
                  <a:lnTo>
                    <a:pt x="535" y="171"/>
                  </a:lnTo>
                  <a:lnTo>
                    <a:pt x="530" y="159"/>
                  </a:lnTo>
                  <a:lnTo>
                    <a:pt x="523" y="146"/>
                  </a:lnTo>
                  <a:lnTo>
                    <a:pt x="517" y="134"/>
                  </a:lnTo>
                  <a:lnTo>
                    <a:pt x="509" y="124"/>
                  </a:lnTo>
                  <a:lnTo>
                    <a:pt x="502" y="113"/>
                  </a:lnTo>
                  <a:lnTo>
                    <a:pt x="493" y="102"/>
                  </a:lnTo>
                  <a:lnTo>
                    <a:pt x="484" y="92"/>
                  </a:lnTo>
                  <a:lnTo>
                    <a:pt x="476" y="82"/>
                  </a:lnTo>
                  <a:lnTo>
                    <a:pt x="466" y="73"/>
                  </a:lnTo>
                  <a:lnTo>
                    <a:pt x="456" y="65"/>
                  </a:lnTo>
                  <a:lnTo>
                    <a:pt x="445" y="56"/>
                  </a:lnTo>
                  <a:lnTo>
                    <a:pt x="434" y="49"/>
                  </a:lnTo>
                  <a:lnTo>
                    <a:pt x="423" y="41"/>
                  </a:lnTo>
                  <a:lnTo>
                    <a:pt x="412" y="35"/>
                  </a:lnTo>
                  <a:lnTo>
                    <a:pt x="400" y="28"/>
                  </a:lnTo>
                  <a:lnTo>
                    <a:pt x="387" y="23"/>
                  </a:lnTo>
                  <a:lnTo>
                    <a:pt x="374" y="18"/>
                  </a:lnTo>
                  <a:lnTo>
                    <a:pt x="361" y="13"/>
                  </a:lnTo>
                  <a:lnTo>
                    <a:pt x="348" y="10"/>
                  </a:lnTo>
                  <a:lnTo>
                    <a:pt x="334" y="7"/>
                  </a:lnTo>
                  <a:lnTo>
                    <a:pt x="321" y="4"/>
                  </a:lnTo>
                  <a:lnTo>
                    <a:pt x="307" y="3"/>
                  </a:lnTo>
                  <a:lnTo>
                    <a:pt x="292" y="1"/>
                  </a:lnTo>
                  <a:lnTo>
                    <a:pt x="2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8" name="Freeform 2522"/>
          <p:cNvSpPr>
            <a:spLocks noEditPoints="1"/>
          </p:cNvSpPr>
          <p:nvPr/>
        </p:nvSpPr>
        <p:spPr bwMode="auto">
          <a:xfrm>
            <a:off x="782019" y="4215923"/>
            <a:ext cx="430091" cy="430091"/>
          </a:xfrm>
          <a:custGeom>
            <a:avLst/>
            <a:gdLst>
              <a:gd name="T0" fmla="*/ 417 w 901"/>
              <a:gd name="T1" fmla="*/ 730 h 901"/>
              <a:gd name="T2" fmla="*/ 406 w 901"/>
              <a:gd name="T3" fmla="*/ 736 h 901"/>
              <a:gd name="T4" fmla="*/ 398 w 901"/>
              <a:gd name="T5" fmla="*/ 734 h 901"/>
              <a:gd name="T6" fmla="*/ 391 w 901"/>
              <a:gd name="T7" fmla="*/ 720 h 901"/>
              <a:gd name="T8" fmla="*/ 175 w 901"/>
              <a:gd name="T9" fmla="*/ 509 h 901"/>
              <a:gd name="T10" fmla="*/ 166 w 901"/>
              <a:gd name="T11" fmla="*/ 499 h 901"/>
              <a:gd name="T12" fmla="*/ 170 w 901"/>
              <a:gd name="T13" fmla="*/ 485 h 901"/>
              <a:gd name="T14" fmla="*/ 629 w 901"/>
              <a:gd name="T15" fmla="*/ 256 h 901"/>
              <a:gd name="T16" fmla="*/ 641 w 901"/>
              <a:gd name="T17" fmla="*/ 259 h 901"/>
              <a:gd name="T18" fmla="*/ 646 w 901"/>
              <a:gd name="T19" fmla="*/ 272 h 901"/>
              <a:gd name="T20" fmla="*/ 451 w 901"/>
              <a:gd name="T21" fmla="*/ 0 h 901"/>
              <a:gd name="T22" fmla="*/ 382 w 901"/>
              <a:gd name="T23" fmla="*/ 5 h 901"/>
              <a:gd name="T24" fmla="*/ 317 w 901"/>
              <a:gd name="T25" fmla="*/ 20 h 901"/>
              <a:gd name="T26" fmla="*/ 256 w 901"/>
              <a:gd name="T27" fmla="*/ 44 h 901"/>
              <a:gd name="T28" fmla="*/ 200 w 901"/>
              <a:gd name="T29" fmla="*/ 77 h 901"/>
              <a:gd name="T30" fmla="*/ 148 w 901"/>
              <a:gd name="T31" fmla="*/ 117 h 901"/>
              <a:gd name="T32" fmla="*/ 104 w 901"/>
              <a:gd name="T33" fmla="*/ 164 h 901"/>
              <a:gd name="T34" fmla="*/ 65 w 901"/>
              <a:gd name="T35" fmla="*/ 217 h 901"/>
              <a:gd name="T36" fmla="*/ 36 w 901"/>
              <a:gd name="T37" fmla="*/ 276 h 901"/>
              <a:gd name="T38" fmla="*/ 15 w 901"/>
              <a:gd name="T39" fmla="*/ 338 h 901"/>
              <a:gd name="T40" fmla="*/ 3 w 901"/>
              <a:gd name="T41" fmla="*/ 404 h 901"/>
              <a:gd name="T42" fmla="*/ 1 w 901"/>
              <a:gd name="T43" fmla="*/ 474 h 901"/>
              <a:gd name="T44" fmla="*/ 9 w 901"/>
              <a:gd name="T45" fmla="*/ 541 h 901"/>
              <a:gd name="T46" fmla="*/ 28 w 901"/>
              <a:gd name="T47" fmla="*/ 605 h 901"/>
              <a:gd name="T48" fmla="*/ 54 w 901"/>
              <a:gd name="T49" fmla="*/ 665 h 901"/>
              <a:gd name="T50" fmla="*/ 90 w 901"/>
              <a:gd name="T51" fmla="*/ 719 h 901"/>
              <a:gd name="T52" fmla="*/ 132 w 901"/>
              <a:gd name="T53" fmla="*/ 769 h 901"/>
              <a:gd name="T54" fmla="*/ 181 w 901"/>
              <a:gd name="T55" fmla="*/ 811 h 901"/>
              <a:gd name="T56" fmla="*/ 236 w 901"/>
              <a:gd name="T57" fmla="*/ 846 h 901"/>
              <a:gd name="T58" fmla="*/ 297 w 901"/>
              <a:gd name="T59" fmla="*/ 873 h 901"/>
              <a:gd name="T60" fmla="*/ 360 w 901"/>
              <a:gd name="T61" fmla="*/ 892 h 901"/>
              <a:gd name="T62" fmla="*/ 428 w 901"/>
              <a:gd name="T63" fmla="*/ 900 h 901"/>
              <a:gd name="T64" fmla="*/ 497 w 901"/>
              <a:gd name="T65" fmla="*/ 899 h 901"/>
              <a:gd name="T66" fmla="*/ 563 w 901"/>
              <a:gd name="T67" fmla="*/ 887 h 901"/>
              <a:gd name="T68" fmla="*/ 626 w 901"/>
              <a:gd name="T69" fmla="*/ 866 h 901"/>
              <a:gd name="T70" fmla="*/ 684 w 901"/>
              <a:gd name="T71" fmla="*/ 836 h 901"/>
              <a:gd name="T72" fmla="*/ 737 w 901"/>
              <a:gd name="T73" fmla="*/ 797 h 901"/>
              <a:gd name="T74" fmla="*/ 784 w 901"/>
              <a:gd name="T75" fmla="*/ 753 h 901"/>
              <a:gd name="T76" fmla="*/ 824 w 901"/>
              <a:gd name="T77" fmla="*/ 702 h 901"/>
              <a:gd name="T78" fmla="*/ 857 w 901"/>
              <a:gd name="T79" fmla="*/ 645 h 901"/>
              <a:gd name="T80" fmla="*/ 881 w 901"/>
              <a:gd name="T81" fmla="*/ 584 h 901"/>
              <a:gd name="T82" fmla="*/ 897 w 901"/>
              <a:gd name="T83" fmla="*/ 519 h 901"/>
              <a:gd name="T84" fmla="*/ 901 w 901"/>
              <a:gd name="T85" fmla="*/ 451 h 901"/>
              <a:gd name="T86" fmla="*/ 897 w 901"/>
              <a:gd name="T87" fmla="*/ 382 h 901"/>
              <a:gd name="T88" fmla="*/ 881 w 901"/>
              <a:gd name="T89" fmla="*/ 316 h 901"/>
              <a:gd name="T90" fmla="*/ 857 w 901"/>
              <a:gd name="T91" fmla="*/ 256 h 901"/>
              <a:gd name="T92" fmla="*/ 824 w 901"/>
              <a:gd name="T93" fmla="*/ 198 h 901"/>
              <a:gd name="T94" fmla="*/ 784 w 901"/>
              <a:gd name="T95" fmla="*/ 148 h 901"/>
              <a:gd name="T96" fmla="*/ 737 w 901"/>
              <a:gd name="T97" fmla="*/ 103 h 901"/>
              <a:gd name="T98" fmla="*/ 684 w 901"/>
              <a:gd name="T99" fmla="*/ 65 h 901"/>
              <a:gd name="T100" fmla="*/ 626 w 901"/>
              <a:gd name="T101" fmla="*/ 36 h 901"/>
              <a:gd name="T102" fmla="*/ 563 w 901"/>
              <a:gd name="T103" fmla="*/ 14 h 901"/>
              <a:gd name="T104" fmla="*/ 497 w 901"/>
              <a:gd name="T105" fmla="*/ 2 h 901"/>
              <a:gd name="T106" fmla="*/ 451 w 901"/>
              <a:gd name="T107" fmla="*/ 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01" h="901">
                <a:moveTo>
                  <a:pt x="644" y="277"/>
                </a:moveTo>
                <a:lnTo>
                  <a:pt x="419" y="727"/>
                </a:lnTo>
                <a:lnTo>
                  <a:pt x="417" y="730"/>
                </a:lnTo>
                <a:lnTo>
                  <a:pt x="413" y="734"/>
                </a:lnTo>
                <a:lnTo>
                  <a:pt x="410" y="735"/>
                </a:lnTo>
                <a:lnTo>
                  <a:pt x="406" y="736"/>
                </a:lnTo>
                <a:lnTo>
                  <a:pt x="404" y="736"/>
                </a:lnTo>
                <a:lnTo>
                  <a:pt x="402" y="735"/>
                </a:lnTo>
                <a:lnTo>
                  <a:pt x="398" y="734"/>
                </a:lnTo>
                <a:lnTo>
                  <a:pt x="395" y="730"/>
                </a:lnTo>
                <a:lnTo>
                  <a:pt x="391" y="726"/>
                </a:lnTo>
                <a:lnTo>
                  <a:pt x="391" y="720"/>
                </a:lnTo>
                <a:lnTo>
                  <a:pt x="391" y="510"/>
                </a:lnTo>
                <a:lnTo>
                  <a:pt x="181" y="510"/>
                </a:lnTo>
                <a:lnTo>
                  <a:pt x="175" y="509"/>
                </a:lnTo>
                <a:lnTo>
                  <a:pt x="171" y="507"/>
                </a:lnTo>
                <a:lnTo>
                  <a:pt x="168" y="503"/>
                </a:lnTo>
                <a:lnTo>
                  <a:pt x="166" y="499"/>
                </a:lnTo>
                <a:lnTo>
                  <a:pt x="166" y="494"/>
                </a:lnTo>
                <a:lnTo>
                  <a:pt x="167" y="489"/>
                </a:lnTo>
                <a:lnTo>
                  <a:pt x="170" y="485"/>
                </a:lnTo>
                <a:lnTo>
                  <a:pt x="173" y="481"/>
                </a:lnTo>
                <a:lnTo>
                  <a:pt x="625" y="257"/>
                </a:lnTo>
                <a:lnTo>
                  <a:pt x="629" y="256"/>
                </a:lnTo>
                <a:lnTo>
                  <a:pt x="633" y="256"/>
                </a:lnTo>
                <a:lnTo>
                  <a:pt x="638" y="257"/>
                </a:lnTo>
                <a:lnTo>
                  <a:pt x="641" y="259"/>
                </a:lnTo>
                <a:lnTo>
                  <a:pt x="644" y="263"/>
                </a:lnTo>
                <a:lnTo>
                  <a:pt x="646" y="268"/>
                </a:lnTo>
                <a:lnTo>
                  <a:pt x="646" y="272"/>
                </a:lnTo>
                <a:lnTo>
                  <a:pt x="644" y="277"/>
                </a:lnTo>
                <a:lnTo>
                  <a:pt x="644" y="277"/>
                </a:lnTo>
                <a:close/>
                <a:moveTo>
                  <a:pt x="451" y="0"/>
                </a:moveTo>
                <a:lnTo>
                  <a:pt x="428" y="0"/>
                </a:lnTo>
                <a:lnTo>
                  <a:pt x="404" y="2"/>
                </a:lnTo>
                <a:lnTo>
                  <a:pt x="382" y="5"/>
                </a:lnTo>
                <a:lnTo>
                  <a:pt x="360" y="9"/>
                </a:lnTo>
                <a:lnTo>
                  <a:pt x="338" y="14"/>
                </a:lnTo>
                <a:lnTo>
                  <a:pt x="317" y="20"/>
                </a:lnTo>
                <a:lnTo>
                  <a:pt x="297" y="27"/>
                </a:lnTo>
                <a:lnTo>
                  <a:pt x="276" y="36"/>
                </a:lnTo>
                <a:lnTo>
                  <a:pt x="256" y="44"/>
                </a:lnTo>
                <a:lnTo>
                  <a:pt x="236" y="54"/>
                </a:lnTo>
                <a:lnTo>
                  <a:pt x="217" y="65"/>
                </a:lnTo>
                <a:lnTo>
                  <a:pt x="200" y="77"/>
                </a:lnTo>
                <a:lnTo>
                  <a:pt x="181" y="89"/>
                </a:lnTo>
                <a:lnTo>
                  <a:pt x="164" y="103"/>
                </a:lnTo>
                <a:lnTo>
                  <a:pt x="148" y="117"/>
                </a:lnTo>
                <a:lnTo>
                  <a:pt x="132" y="132"/>
                </a:lnTo>
                <a:lnTo>
                  <a:pt x="117" y="148"/>
                </a:lnTo>
                <a:lnTo>
                  <a:pt x="104" y="164"/>
                </a:lnTo>
                <a:lnTo>
                  <a:pt x="90" y="181"/>
                </a:lnTo>
                <a:lnTo>
                  <a:pt x="77" y="198"/>
                </a:lnTo>
                <a:lnTo>
                  <a:pt x="65" y="217"/>
                </a:lnTo>
                <a:lnTo>
                  <a:pt x="54" y="236"/>
                </a:lnTo>
                <a:lnTo>
                  <a:pt x="44" y="256"/>
                </a:lnTo>
                <a:lnTo>
                  <a:pt x="36" y="276"/>
                </a:lnTo>
                <a:lnTo>
                  <a:pt x="28" y="295"/>
                </a:lnTo>
                <a:lnTo>
                  <a:pt x="20" y="316"/>
                </a:lnTo>
                <a:lnTo>
                  <a:pt x="15" y="338"/>
                </a:lnTo>
                <a:lnTo>
                  <a:pt x="9" y="359"/>
                </a:lnTo>
                <a:lnTo>
                  <a:pt x="6" y="382"/>
                </a:lnTo>
                <a:lnTo>
                  <a:pt x="3" y="404"/>
                </a:lnTo>
                <a:lnTo>
                  <a:pt x="1" y="427"/>
                </a:lnTo>
                <a:lnTo>
                  <a:pt x="0" y="451"/>
                </a:lnTo>
                <a:lnTo>
                  <a:pt x="1" y="474"/>
                </a:lnTo>
                <a:lnTo>
                  <a:pt x="3" y="497"/>
                </a:lnTo>
                <a:lnTo>
                  <a:pt x="6" y="519"/>
                </a:lnTo>
                <a:lnTo>
                  <a:pt x="9" y="541"/>
                </a:lnTo>
                <a:lnTo>
                  <a:pt x="15" y="563"/>
                </a:lnTo>
                <a:lnTo>
                  <a:pt x="20" y="584"/>
                </a:lnTo>
                <a:lnTo>
                  <a:pt x="28" y="605"/>
                </a:lnTo>
                <a:lnTo>
                  <a:pt x="36" y="626"/>
                </a:lnTo>
                <a:lnTo>
                  <a:pt x="44" y="645"/>
                </a:lnTo>
                <a:lnTo>
                  <a:pt x="54" y="665"/>
                </a:lnTo>
                <a:lnTo>
                  <a:pt x="65" y="684"/>
                </a:lnTo>
                <a:lnTo>
                  <a:pt x="77" y="702"/>
                </a:lnTo>
                <a:lnTo>
                  <a:pt x="90" y="719"/>
                </a:lnTo>
                <a:lnTo>
                  <a:pt x="104" y="737"/>
                </a:lnTo>
                <a:lnTo>
                  <a:pt x="117" y="753"/>
                </a:lnTo>
                <a:lnTo>
                  <a:pt x="132" y="769"/>
                </a:lnTo>
                <a:lnTo>
                  <a:pt x="148" y="783"/>
                </a:lnTo>
                <a:lnTo>
                  <a:pt x="164" y="797"/>
                </a:lnTo>
                <a:lnTo>
                  <a:pt x="181" y="811"/>
                </a:lnTo>
                <a:lnTo>
                  <a:pt x="200" y="824"/>
                </a:lnTo>
                <a:lnTo>
                  <a:pt x="217" y="836"/>
                </a:lnTo>
                <a:lnTo>
                  <a:pt x="236" y="846"/>
                </a:lnTo>
                <a:lnTo>
                  <a:pt x="256" y="856"/>
                </a:lnTo>
                <a:lnTo>
                  <a:pt x="276" y="866"/>
                </a:lnTo>
                <a:lnTo>
                  <a:pt x="297" y="873"/>
                </a:lnTo>
                <a:lnTo>
                  <a:pt x="317" y="880"/>
                </a:lnTo>
                <a:lnTo>
                  <a:pt x="338" y="887"/>
                </a:lnTo>
                <a:lnTo>
                  <a:pt x="360" y="892"/>
                </a:lnTo>
                <a:lnTo>
                  <a:pt x="382" y="895"/>
                </a:lnTo>
                <a:lnTo>
                  <a:pt x="404" y="899"/>
                </a:lnTo>
                <a:lnTo>
                  <a:pt x="428" y="900"/>
                </a:lnTo>
                <a:lnTo>
                  <a:pt x="451" y="901"/>
                </a:lnTo>
                <a:lnTo>
                  <a:pt x="474" y="900"/>
                </a:lnTo>
                <a:lnTo>
                  <a:pt x="497" y="899"/>
                </a:lnTo>
                <a:lnTo>
                  <a:pt x="519" y="895"/>
                </a:lnTo>
                <a:lnTo>
                  <a:pt x="541" y="892"/>
                </a:lnTo>
                <a:lnTo>
                  <a:pt x="563" y="887"/>
                </a:lnTo>
                <a:lnTo>
                  <a:pt x="585" y="880"/>
                </a:lnTo>
                <a:lnTo>
                  <a:pt x="606" y="873"/>
                </a:lnTo>
                <a:lnTo>
                  <a:pt x="626" y="866"/>
                </a:lnTo>
                <a:lnTo>
                  <a:pt x="646" y="856"/>
                </a:lnTo>
                <a:lnTo>
                  <a:pt x="665" y="846"/>
                </a:lnTo>
                <a:lnTo>
                  <a:pt x="684" y="836"/>
                </a:lnTo>
                <a:lnTo>
                  <a:pt x="703" y="824"/>
                </a:lnTo>
                <a:lnTo>
                  <a:pt x="720" y="811"/>
                </a:lnTo>
                <a:lnTo>
                  <a:pt x="737" y="797"/>
                </a:lnTo>
                <a:lnTo>
                  <a:pt x="753" y="783"/>
                </a:lnTo>
                <a:lnTo>
                  <a:pt x="769" y="769"/>
                </a:lnTo>
                <a:lnTo>
                  <a:pt x="784" y="753"/>
                </a:lnTo>
                <a:lnTo>
                  <a:pt x="799" y="737"/>
                </a:lnTo>
                <a:lnTo>
                  <a:pt x="812" y="719"/>
                </a:lnTo>
                <a:lnTo>
                  <a:pt x="824" y="702"/>
                </a:lnTo>
                <a:lnTo>
                  <a:pt x="836" y="684"/>
                </a:lnTo>
                <a:lnTo>
                  <a:pt x="847" y="665"/>
                </a:lnTo>
                <a:lnTo>
                  <a:pt x="857" y="645"/>
                </a:lnTo>
                <a:lnTo>
                  <a:pt x="866" y="626"/>
                </a:lnTo>
                <a:lnTo>
                  <a:pt x="874" y="605"/>
                </a:lnTo>
                <a:lnTo>
                  <a:pt x="881" y="584"/>
                </a:lnTo>
                <a:lnTo>
                  <a:pt x="887" y="563"/>
                </a:lnTo>
                <a:lnTo>
                  <a:pt x="892" y="541"/>
                </a:lnTo>
                <a:lnTo>
                  <a:pt x="897" y="519"/>
                </a:lnTo>
                <a:lnTo>
                  <a:pt x="899" y="497"/>
                </a:lnTo>
                <a:lnTo>
                  <a:pt x="901" y="474"/>
                </a:lnTo>
                <a:lnTo>
                  <a:pt x="901" y="451"/>
                </a:lnTo>
                <a:lnTo>
                  <a:pt x="901" y="427"/>
                </a:lnTo>
                <a:lnTo>
                  <a:pt x="899" y="404"/>
                </a:lnTo>
                <a:lnTo>
                  <a:pt x="897" y="382"/>
                </a:lnTo>
                <a:lnTo>
                  <a:pt x="892" y="359"/>
                </a:lnTo>
                <a:lnTo>
                  <a:pt x="887" y="338"/>
                </a:lnTo>
                <a:lnTo>
                  <a:pt x="881" y="316"/>
                </a:lnTo>
                <a:lnTo>
                  <a:pt x="874" y="295"/>
                </a:lnTo>
                <a:lnTo>
                  <a:pt x="866" y="276"/>
                </a:lnTo>
                <a:lnTo>
                  <a:pt x="857" y="256"/>
                </a:lnTo>
                <a:lnTo>
                  <a:pt x="847" y="236"/>
                </a:lnTo>
                <a:lnTo>
                  <a:pt x="836" y="217"/>
                </a:lnTo>
                <a:lnTo>
                  <a:pt x="824" y="198"/>
                </a:lnTo>
                <a:lnTo>
                  <a:pt x="812" y="181"/>
                </a:lnTo>
                <a:lnTo>
                  <a:pt x="799" y="164"/>
                </a:lnTo>
                <a:lnTo>
                  <a:pt x="784" y="148"/>
                </a:lnTo>
                <a:lnTo>
                  <a:pt x="769" y="132"/>
                </a:lnTo>
                <a:lnTo>
                  <a:pt x="753" y="117"/>
                </a:lnTo>
                <a:lnTo>
                  <a:pt x="737" y="103"/>
                </a:lnTo>
                <a:lnTo>
                  <a:pt x="720" y="89"/>
                </a:lnTo>
                <a:lnTo>
                  <a:pt x="703" y="77"/>
                </a:lnTo>
                <a:lnTo>
                  <a:pt x="684" y="65"/>
                </a:lnTo>
                <a:lnTo>
                  <a:pt x="665" y="54"/>
                </a:lnTo>
                <a:lnTo>
                  <a:pt x="646" y="44"/>
                </a:lnTo>
                <a:lnTo>
                  <a:pt x="626" y="36"/>
                </a:lnTo>
                <a:lnTo>
                  <a:pt x="606" y="27"/>
                </a:lnTo>
                <a:lnTo>
                  <a:pt x="585" y="20"/>
                </a:lnTo>
                <a:lnTo>
                  <a:pt x="563" y="14"/>
                </a:lnTo>
                <a:lnTo>
                  <a:pt x="541" y="9"/>
                </a:lnTo>
                <a:lnTo>
                  <a:pt x="519" y="5"/>
                </a:lnTo>
                <a:lnTo>
                  <a:pt x="497" y="2"/>
                </a:lnTo>
                <a:lnTo>
                  <a:pt x="474" y="0"/>
                </a:lnTo>
                <a:lnTo>
                  <a:pt x="451" y="0"/>
                </a:lnTo>
                <a:lnTo>
                  <a:pt x="451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65" name="Group 264"/>
          <p:cNvGrpSpPr/>
          <p:nvPr/>
        </p:nvGrpSpPr>
        <p:grpSpPr>
          <a:xfrm>
            <a:off x="841547" y="5348049"/>
            <a:ext cx="311034" cy="423287"/>
            <a:chOff x="4930775" y="1943100"/>
            <a:chExt cx="211138" cy="287338"/>
          </a:xfrm>
          <a:solidFill>
            <a:srgbClr val="F2F2F2"/>
          </a:solidFill>
        </p:grpSpPr>
        <p:sp>
          <p:nvSpPr>
            <p:cNvPr id="266" name="Freeform 1170"/>
            <p:cNvSpPr>
              <a:spLocks/>
            </p:cNvSpPr>
            <p:nvPr/>
          </p:nvSpPr>
          <p:spPr bwMode="auto">
            <a:xfrm>
              <a:off x="4930775" y="1981200"/>
              <a:ext cx="211138" cy="249238"/>
            </a:xfrm>
            <a:custGeom>
              <a:avLst/>
              <a:gdLst>
                <a:gd name="T0" fmla="*/ 518 w 529"/>
                <a:gd name="T1" fmla="*/ 0 h 627"/>
                <a:gd name="T2" fmla="*/ 457 w 529"/>
                <a:gd name="T3" fmla="*/ 0 h 627"/>
                <a:gd name="T4" fmla="*/ 457 w 529"/>
                <a:gd name="T5" fmla="*/ 73 h 627"/>
                <a:gd name="T6" fmla="*/ 457 w 529"/>
                <a:gd name="T7" fmla="*/ 121 h 627"/>
                <a:gd name="T8" fmla="*/ 457 w 529"/>
                <a:gd name="T9" fmla="*/ 555 h 627"/>
                <a:gd name="T10" fmla="*/ 72 w 529"/>
                <a:gd name="T11" fmla="*/ 555 h 627"/>
                <a:gd name="T12" fmla="*/ 72 w 529"/>
                <a:gd name="T13" fmla="*/ 121 h 627"/>
                <a:gd name="T14" fmla="*/ 72 w 529"/>
                <a:gd name="T15" fmla="*/ 73 h 627"/>
                <a:gd name="T16" fmla="*/ 72 w 529"/>
                <a:gd name="T17" fmla="*/ 0 h 627"/>
                <a:gd name="T18" fmla="*/ 12 w 529"/>
                <a:gd name="T19" fmla="*/ 0 h 627"/>
                <a:gd name="T20" fmla="*/ 7 w 529"/>
                <a:gd name="T21" fmla="*/ 1 h 627"/>
                <a:gd name="T22" fmla="*/ 3 w 529"/>
                <a:gd name="T23" fmla="*/ 4 h 627"/>
                <a:gd name="T24" fmla="*/ 1 w 529"/>
                <a:gd name="T25" fmla="*/ 8 h 627"/>
                <a:gd name="T26" fmla="*/ 0 w 529"/>
                <a:gd name="T27" fmla="*/ 12 h 627"/>
                <a:gd name="T28" fmla="*/ 0 w 529"/>
                <a:gd name="T29" fmla="*/ 615 h 627"/>
                <a:gd name="T30" fmla="*/ 1 w 529"/>
                <a:gd name="T31" fmla="*/ 620 h 627"/>
                <a:gd name="T32" fmla="*/ 3 w 529"/>
                <a:gd name="T33" fmla="*/ 623 h 627"/>
                <a:gd name="T34" fmla="*/ 7 w 529"/>
                <a:gd name="T35" fmla="*/ 626 h 627"/>
                <a:gd name="T36" fmla="*/ 12 w 529"/>
                <a:gd name="T37" fmla="*/ 627 h 627"/>
                <a:gd name="T38" fmla="*/ 518 w 529"/>
                <a:gd name="T39" fmla="*/ 627 h 627"/>
                <a:gd name="T40" fmla="*/ 522 w 529"/>
                <a:gd name="T41" fmla="*/ 626 h 627"/>
                <a:gd name="T42" fmla="*/ 526 w 529"/>
                <a:gd name="T43" fmla="*/ 623 h 627"/>
                <a:gd name="T44" fmla="*/ 528 w 529"/>
                <a:gd name="T45" fmla="*/ 620 h 627"/>
                <a:gd name="T46" fmla="*/ 529 w 529"/>
                <a:gd name="T47" fmla="*/ 615 h 627"/>
                <a:gd name="T48" fmla="*/ 529 w 529"/>
                <a:gd name="T49" fmla="*/ 12 h 627"/>
                <a:gd name="T50" fmla="*/ 528 w 529"/>
                <a:gd name="T51" fmla="*/ 8 h 627"/>
                <a:gd name="T52" fmla="*/ 526 w 529"/>
                <a:gd name="T53" fmla="*/ 4 h 627"/>
                <a:gd name="T54" fmla="*/ 522 w 529"/>
                <a:gd name="T55" fmla="*/ 1 h 627"/>
                <a:gd name="T56" fmla="*/ 518 w 529"/>
                <a:gd name="T57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29" h="627">
                  <a:moveTo>
                    <a:pt x="518" y="0"/>
                  </a:moveTo>
                  <a:lnTo>
                    <a:pt x="457" y="0"/>
                  </a:lnTo>
                  <a:lnTo>
                    <a:pt x="457" y="73"/>
                  </a:lnTo>
                  <a:lnTo>
                    <a:pt x="457" y="121"/>
                  </a:lnTo>
                  <a:lnTo>
                    <a:pt x="457" y="555"/>
                  </a:lnTo>
                  <a:lnTo>
                    <a:pt x="72" y="555"/>
                  </a:lnTo>
                  <a:lnTo>
                    <a:pt x="72" y="121"/>
                  </a:lnTo>
                  <a:lnTo>
                    <a:pt x="72" y="73"/>
                  </a:lnTo>
                  <a:lnTo>
                    <a:pt x="72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615"/>
                  </a:lnTo>
                  <a:lnTo>
                    <a:pt x="1" y="620"/>
                  </a:lnTo>
                  <a:lnTo>
                    <a:pt x="3" y="623"/>
                  </a:lnTo>
                  <a:lnTo>
                    <a:pt x="7" y="626"/>
                  </a:lnTo>
                  <a:lnTo>
                    <a:pt x="12" y="627"/>
                  </a:lnTo>
                  <a:lnTo>
                    <a:pt x="518" y="627"/>
                  </a:lnTo>
                  <a:lnTo>
                    <a:pt x="522" y="626"/>
                  </a:lnTo>
                  <a:lnTo>
                    <a:pt x="526" y="623"/>
                  </a:lnTo>
                  <a:lnTo>
                    <a:pt x="528" y="620"/>
                  </a:lnTo>
                  <a:lnTo>
                    <a:pt x="529" y="615"/>
                  </a:lnTo>
                  <a:lnTo>
                    <a:pt x="529" y="12"/>
                  </a:lnTo>
                  <a:lnTo>
                    <a:pt x="528" y="8"/>
                  </a:lnTo>
                  <a:lnTo>
                    <a:pt x="526" y="4"/>
                  </a:lnTo>
                  <a:lnTo>
                    <a:pt x="522" y="1"/>
                  </a:lnTo>
                  <a:lnTo>
                    <a:pt x="5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171"/>
            <p:cNvSpPr>
              <a:spLocks/>
            </p:cNvSpPr>
            <p:nvPr/>
          </p:nvSpPr>
          <p:spPr bwMode="auto">
            <a:xfrm>
              <a:off x="5008563" y="2038350"/>
              <a:ext cx="82550" cy="9525"/>
            </a:xfrm>
            <a:custGeom>
              <a:avLst/>
              <a:gdLst>
                <a:gd name="T0" fmla="*/ 194 w 206"/>
                <a:gd name="T1" fmla="*/ 0 h 24"/>
                <a:gd name="T2" fmla="*/ 12 w 206"/>
                <a:gd name="T3" fmla="*/ 0 h 24"/>
                <a:gd name="T4" fmla="*/ 7 w 206"/>
                <a:gd name="T5" fmla="*/ 1 h 24"/>
                <a:gd name="T6" fmla="*/ 3 w 206"/>
                <a:gd name="T7" fmla="*/ 4 h 24"/>
                <a:gd name="T8" fmla="*/ 1 w 206"/>
                <a:gd name="T9" fmla="*/ 8 h 24"/>
                <a:gd name="T10" fmla="*/ 0 w 206"/>
                <a:gd name="T11" fmla="*/ 12 h 24"/>
                <a:gd name="T12" fmla="*/ 1 w 206"/>
                <a:gd name="T13" fmla="*/ 17 h 24"/>
                <a:gd name="T14" fmla="*/ 3 w 206"/>
                <a:gd name="T15" fmla="*/ 21 h 24"/>
                <a:gd name="T16" fmla="*/ 7 w 206"/>
                <a:gd name="T17" fmla="*/ 23 h 24"/>
                <a:gd name="T18" fmla="*/ 12 w 206"/>
                <a:gd name="T19" fmla="*/ 24 h 24"/>
                <a:gd name="T20" fmla="*/ 194 w 206"/>
                <a:gd name="T21" fmla="*/ 24 h 24"/>
                <a:gd name="T22" fmla="*/ 199 w 206"/>
                <a:gd name="T23" fmla="*/ 23 h 24"/>
                <a:gd name="T24" fmla="*/ 203 w 206"/>
                <a:gd name="T25" fmla="*/ 21 h 24"/>
                <a:gd name="T26" fmla="*/ 205 w 206"/>
                <a:gd name="T27" fmla="*/ 17 h 24"/>
                <a:gd name="T28" fmla="*/ 206 w 206"/>
                <a:gd name="T29" fmla="*/ 12 h 24"/>
                <a:gd name="T30" fmla="*/ 205 w 206"/>
                <a:gd name="T31" fmla="*/ 8 h 24"/>
                <a:gd name="T32" fmla="*/ 203 w 206"/>
                <a:gd name="T33" fmla="*/ 4 h 24"/>
                <a:gd name="T34" fmla="*/ 199 w 206"/>
                <a:gd name="T35" fmla="*/ 1 h 24"/>
                <a:gd name="T36" fmla="*/ 194 w 206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6" h="24">
                  <a:moveTo>
                    <a:pt x="194" y="0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94" y="24"/>
                  </a:lnTo>
                  <a:lnTo>
                    <a:pt x="199" y="23"/>
                  </a:lnTo>
                  <a:lnTo>
                    <a:pt x="203" y="21"/>
                  </a:lnTo>
                  <a:lnTo>
                    <a:pt x="205" y="17"/>
                  </a:lnTo>
                  <a:lnTo>
                    <a:pt x="206" y="12"/>
                  </a:lnTo>
                  <a:lnTo>
                    <a:pt x="205" y="8"/>
                  </a:lnTo>
                  <a:lnTo>
                    <a:pt x="203" y="4"/>
                  </a:lnTo>
                  <a:lnTo>
                    <a:pt x="199" y="1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1172"/>
            <p:cNvSpPr>
              <a:spLocks/>
            </p:cNvSpPr>
            <p:nvPr/>
          </p:nvSpPr>
          <p:spPr bwMode="auto">
            <a:xfrm>
              <a:off x="5008563" y="2076450"/>
              <a:ext cx="82550" cy="9525"/>
            </a:xfrm>
            <a:custGeom>
              <a:avLst/>
              <a:gdLst>
                <a:gd name="T0" fmla="*/ 194 w 206"/>
                <a:gd name="T1" fmla="*/ 0 h 23"/>
                <a:gd name="T2" fmla="*/ 12 w 206"/>
                <a:gd name="T3" fmla="*/ 0 h 23"/>
                <a:gd name="T4" fmla="*/ 7 w 206"/>
                <a:gd name="T5" fmla="*/ 1 h 23"/>
                <a:gd name="T6" fmla="*/ 3 w 206"/>
                <a:gd name="T7" fmla="*/ 3 h 23"/>
                <a:gd name="T8" fmla="*/ 1 w 206"/>
                <a:gd name="T9" fmla="*/ 7 h 23"/>
                <a:gd name="T10" fmla="*/ 0 w 206"/>
                <a:gd name="T11" fmla="*/ 11 h 23"/>
                <a:gd name="T12" fmla="*/ 1 w 206"/>
                <a:gd name="T13" fmla="*/ 16 h 23"/>
                <a:gd name="T14" fmla="*/ 3 w 206"/>
                <a:gd name="T15" fmla="*/ 20 h 23"/>
                <a:gd name="T16" fmla="*/ 7 w 206"/>
                <a:gd name="T17" fmla="*/ 22 h 23"/>
                <a:gd name="T18" fmla="*/ 12 w 206"/>
                <a:gd name="T19" fmla="*/ 23 h 23"/>
                <a:gd name="T20" fmla="*/ 194 w 206"/>
                <a:gd name="T21" fmla="*/ 23 h 23"/>
                <a:gd name="T22" fmla="*/ 199 w 206"/>
                <a:gd name="T23" fmla="*/ 22 h 23"/>
                <a:gd name="T24" fmla="*/ 203 w 206"/>
                <a:gd name="T25" fmla="*/ 20 h 23"/>
                <a:gd name="T26" fmla="*/ 205 w 206"/>
                <a:gd name="T27" fmla="*/ 16 h 23"/>
                <a:gd name="T28" fmla="*/ 206 w 206"/>
                <a:gd name="T29" fmla="*/ 11 h 23"/>
                <a:gd name="T30" fmla="*/ 205 w 206"/>
                <a:gd name="T31" fmla="*/ 7 h 23"/>
                <a:gd name="T32" fmla="*/ 203 w 206"/>
                <a:gd name="T33" fmla="*/ 3 h 23"/>
                <a:gd name="T34" fmla="*/ 199 w 206"/>
                <a:gd name="T35" fmla="*/ 1 h 23"/>
                <a:gd name="T36" fmla="*/ 194 w 206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6" h="23">
                  <a:moveTo>
                    <a:pt x="194" y="0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2"/>
                  </a:lnTo>
                  <a:lnTo>
                    <a:pt x="12" y="23"/>
                  </a:lnTo>
                  <a:lnTo>
                    <a:pt x="194" y="23"/>
                  </a:lnTo>
                  <a:lnTo>
                    <a:pt x="199" y="22"/>
                  </a:lnTo>
                  <a:lnTo>
                    <a:pt x="203" y="20"/>
                  </a:lnTo>
                  <a:lnTo>
                    <a:pt x="205" y="16"/>
                  </a:lnTo>
                  <a:lnTo>
                    <a:pt x="206" y="11"/>
                  </a:lnTo>
                  <a:lnTo>
                    <a:pt x="205" y="7"/>
                  </a:lnTo>
                  <a:lnTo>
                    <a:pt x="203" y="3"/>
                  </a:lnTo>
                  <a:lnTo>
                    <a:pt x="199" y="1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1173"/>
            <p:cNvSpPr>
              <a:spLocks/>
            </p:cNvSpPr>
            <p:nvPr/>
          </p:nvSpPr>
          <p:spPr bwMode="auto">
            <a:xfrm>
              <a:off x="5008563" y="2114550"/>
              <a:ext cx="82550" cy="9525"/>
            </a:xfrm>
            <a:custGeom>
              <a:avLst/>
              <a:gdLst>
                <a:gd name="T0" fmla="*/ 194 w 206"/>
                <a:gd name="T1" fmla="*/ 0 h 25"/>
                <a:gd name="T2" fmla="*/ 12 w 206"/>
                <a:gd name="T3" fmla="*/ 0 h 25"/>
                <a:gd name="T4" fmla="*/ 7 w 206"/>
                <a:gd name="T5" fmla="*/ 2 h 25"/>
                <a:gd name="T6" fmla="*/ 3 w 206"/>
                <a:gd name="T7" fmla="*/ 5 h 25"/>
                <a:gd name="T8" fmla="*/ 1 w 206"/>
                <a:gd name="T9" fmla="*/ 9 h 25"/>
                <a:gd name="T10" fmla="*/ 0 w 206"/>
                <a:gd name="T11" fmla="*/ 13 h 25"/>
                <a:gd name="T12" fmla="*/ 1 w 206"/>
                <a:gd name="T13" fmla="*/ 18 h 25"/>
                <a:gd name="T14" fmla="*/ 3 w 206"/>
                <a:gd name="T15" fmla="*/ 21 h 25"/>
                <a:gd name="T16" fmla="*/ 7 w 206"/>
                <a:gd name="T17" fmla="*/ 24 h 25"/>
                <a:gd name="T18" fmla="*/ 12 w 206"/>
                <a:gd name="T19" fmla="*/ 25 h 25"/>
                <a:gd name="T20" fmla="*/ 194 w 206"/>
                <a:gd name="T21" fmla="*/ 25 h 25"/>
                <a:gd name="T22" fmla="*/ 199 w 206"/>
                <a:gd name="T23" fmla="*/ 24 h 25"/>
                <a:gd name="T24" fmla="*/ 203 w 206"/>
                <a:gd name="T25" fmla="*/ 21 h 25"/>
                <a:gd name="T26" fmla="*/ 205 w 206"/>
                <a:gd name="T27" fmla="*/ 18 h 25"/>
                <a:gd name="T28" fmla="*/ 206 w 206"/>
                <a:gd name="T29" fmla="*/ 13 h 25"/>
                <a:gd name="T30" fmla="*/ 205 w 206"/>
                <a:gd name="T31" fmla="*/ 9 h 25"/>
                <a:gd name="T32" fmla="*/ 203 w 206"/>
                <a:gd name="T33" fmla="*/ 5 h 25"/>
                <a:gd name="T34" fmla="*/ 199 w 206"/>
                <a:gd name="T35" fmla="*/ 2 h 25"/>
                <a:gd name="T36" fmla="*/ 194 w 206"/>
                <a:gd name="T3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6" h="25">
                  <a:moveTo>
                    <a:pt x="194" y="0"/>
                  </a:moveTo>
                  <a:lnTo>
                    <a:pt x="12" y="0"/>
                  </a:lnTo>
                  <a:lnTo>
                    <a:pt x="7" y="2"/>
                  </a:lnTo>
                  <a:lnTo>
                    <a:pt x="3" y="5"/>
                  </a:lnTo>
                  <a:lnTo>
                    <a:pt x="1" y="9"/>
                  </a:lnTo>
                  <a:lnTo>
                    <a:pt x="0" y="13"/>
                  </a:lnTo>
                  <a:lnTo>
                    <a:pt x="1" y="18"/>
                  </a:lnTo>
                  <a:lnTo>
                    <a:pt x="3" y="21"/>
                  </a:lnTo>
                  <a:lnTo>
                    <a:pt x="7" y="24"/>
                  </a:lnTo>
                  <a:lnTo>
                    <a:pt x="12" y="25"/>
                  </a:lnTo>
                  <a:lnTo>
                    <a:pt x="194" y="25"/>
                  </a:lnTo>
                  <a:lnTo>
                    <a:pt x="199" y="24"/>
                  </a:lnTo>
                  <a:lnTo>
                    <a:pt x="203" y="21"/>
                  </a:lnTo>
                  <a:lnTo>
                    <a:pt x="205" y="18"/>
                  </a:lnTo>
                  <a:lnTo>
                    <a:pt x="206" y="13"/>
                  </a:lnTo>
                  <a:lnTo>
                    <a:pt x="205" y="9"/>
                  </a:lnTo>
                  <a:lnTo>
                    <a:pt x="203" y="5"/>
                  </a:lnTo>
                  <a:lnTo>
                    <a:pt x="199" y="2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1174"/>
            <p:cNvSpPr>
              <a:spLocks/>
            </p:cNvSpPr>
            <p:nvPr/>
          </p:nvSpPr>
          <p:spPr bwMode="auto">
            <a:xfrm>
              <a:off x="5008563" y="2154238"/>
              <a:ext cx="82550" cy="7938"/>
            </a:xfrm>
            <a:custGeom>
              <a:avLst/>
              <a:gdLst>
                <a:gd name="T0" fmla="*/ 194 w 206"/>
                <a:gd name="T1" fmla="*/ 0 h 24"/>
                <a:gd name="T2" fmla="*/ 12 w 206"/>
                <a:gd name="T3" fmla="*/ 0 h 24"/>
                <a:gd name="T4" fmla="*/ 7 w 206"/>
                <a:gd name="T5" fmla="*/ 1 h 24"/>
                <a:gd name="T6" fmla="*/ 3 w 206"/>
                <a:gd name="T7" fmla="*/ 3 h 24"/>
                <a:gd name="T8" fmla="*/ 1 w 206"/>
                <a:gd name="T9" fmla="*/ 7 h 24"/>
                <a:gd name="T10" fmla="*/ 0 w 206"/>
                <a:gd name="T11" fmla="*/ 12 h 24"/>
                <a:gd name="T12" fmla="*/ 1 w 206"/>
                <a:gd name="T13" fmla="*/ 17 h 24"/>
                <a:gd name="T14" fmla="*/ 3 w 206"/>
                <a:gd name="T15" fmla="*/ 21 h 24"/>
                <a:gd name="T16" fmla="*/ 7 w 206"/>
                <a:gd name="T17" fmla="*/ 23 h 24"/>
                <a:gd name="T18" fmla="*/ 12 w 206"/>
                <a:gd name="T19" fmla="*/ 24 h 24"/>
                <a:gd name="T20" fmla="*/ 194 w 206"/>
                <a:gd name="T21" fmla="*/ 24 h 24"/>
                <a:gd name="T22" fmla="*/ 199 w 206"/>
                <a:gd name="T23" fmla="*/ 23 h 24"/>
                <a:gd name="T24" fmla="*/ 203 w 206"/>
                <a:gd name="T25" fmla="*/ 21 h 24"/>
                <a:gd name="T26" fmla="*/ 205 w 206"/>
                <a:gd name="T27" fmla="*/ 17 h 24"/>
                <a:gd name="T28" fmla="*/ 206 w 206"/>
                <a:gd name="T29" fmla="*/ 12 h 24"/>
                <a:gd name="T30" fmla="*/ 205 w 206"/>
                <a:gd name="T31" fmla="*/ 7 h 24"/>
                <a:gd name="T32" fmla="*/ 203 w 206"/>
                <a:gd name="T33" fmla="*/ 3 h 24"/>
                <a:gd name="T34" fmla="*/ 199 w 206"/>
                <a:gd name="T35" fmla="*/ 1 h 24"/>
                <a:gd name="T36" fmla="*/ 194 w 206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6" h="24">
                  <a:moveTo>
                    <a:pt x="194" y="0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94" y="24"/>
                  </a:lnTo>
                  <a:lnTo>
                    <a:pt x="199" y="23"/>
                  </a:lnTo>
                  <a:lnTo>
                    <a:pt x="203" y="21"/>
                  </a:lnTo>
                  <a:lnTo>
                    <a:pt x="205" y="17"/>
                  </a:lnTo>
                  <a:lnTo>
                    <a:pt x="206" y="12"/>
                  </a:lnTo>
                  <a:lnTo>
                    <a:pt x="205" y="7"/>
                  </a:lnTo>
                  <a:lnTo>
                    <a:pt x="203" y="3"/>
                  </a:lnTo>
                  <a:lnTo>
                    <a:pt x="199" y="1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1175"/>
            <p:cNvSpPr>
              <a:spLocks/>
            </p:cNvSpPr>
            <p:nvPr/>
          </p:nvSpPr>
          <p:spPr bwMode="auto">
            <a:xfrm>
              <a:off x="4978400" y="2038350"/>
              <a:ext cx="15875" cy="9525"/>
            </a:xfrm>
            <a:custGeom>
              <a:avLst/>
              <a:gdLst>
                <a:gd name="T0" fmla="*/ 28 w 40"/>
                <a:gd name="T1" fmla="*/ 0 h 24"/>
                <a:gd name="T2" fmla="*/ 13 w 40"/>
                <a:gd name="T3" fmla="*/ 0 h 24"/>
                <a:gd name="T4" fmla="*/ 7 w 40"/>
                <a:gd name="T5" fmla="*/ 1 h 24"/>
                <a:gd name="T6" fmla="*/ 4 w 40"/>
                <a:gd name="T7" fmla="*/ 4 h 24"/>
                <a:gd name="T8" fmla="*/ 1 w 40"/>
                <a:gd name="T9" fmla="*/ 8 h 24"/>
                <a:gd name="T10" fmla="*/ 0 w 40"/>
                <a:gd name="T11" fmla="*/ 12 h 24"/>
                <a:gd name="T12" fmla="*/ 1 w 40"/>
                <a:gd name="T13" fmla="*/ 17 h 24"/>
                <a:gd name="T14" fmla="*/ 4 w 40"/>
                <a:gd name="T15" fmla="*/ 21 h 24"/>
                <a:gd name="T16" fmla="*/ 7 w 40"/>
                <a:gd name="T17" fmla="*/ 23 h 24"/>
                <a:gd name="T18" fmla="*/ 13 w 40"/>
                <a:gd name="T19" fmla="*/ 24 h 24"/>
                <a:gd name="T20" fmla="*/ 28 w 40"/>
                <a:gd name="T21" fmla="*/ 24 h 24"/>
                <a:gd name="T22" fmla="*/ 33 w 40"/>
                <a:gd name="T23" fmla="*/ 23 h 24"/>
                <a:gd name="T24" fmla="*/ 36 w 40"/>
                <a:gd name="T25" fmla="*/ 21 h 24"/>
                <a:gd name="T26" fmla="*/ 39 w 40"/>
                <a:gd name="T27" fmla="*/ 17 h 24"/>
                <a:gd name="T28" fmla="*/ 40 w 40"/>
                <a:gd name="T29" fmla="*/ 12 h 24"/>
                <a:gd name="T30" fmla="*/ 39 w 40"/>
                <a:gd name="T31" fmla="*/ 8 h 24"/>
                <a:gd name="T32" fmla="*/ 36 w 40"/>
                <a:gd name="T33" fmla="*/ 4 h 24"/>
                <a:gd name="T34" fmla="*/ 33 w 40"/>
                <a:gd name="T35" fmla="*/ 1 h 24"/>
                <a:gd name="T36" fmla="*/ 28 w 40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4">
                  <a:moveTo>
                    <a:pt x="28" y="0"/>
                  </a:moveTo>
                  <a:lnTo>
                    <a:pt x="13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3" y="24"/>
                  </a:lnTo>
                  <a:lnTo>
                    <a:pt x="28" y="24"/>
                  </a:lnTo>
                  <a:lnTo>
                    <a:pt x="33" y="23"/>
                  </a:lnTo>
                  <a:lnTo>
                    <a:pt x="36" y="21"/>
                  </a:lnTo>
                  <a:lnTo>
                    <a:pt x="39" y="17"/>
                  </a:lnTo>
                  <a:lnTo>
                    <a:pt x="40" y="12"/>
                  </a:lnTo>
                  <a:lnTo>
                    <a:pt x="39" y="8"/>
                  </a:lnTo>
                  <a:lnTo>
                    <a:pt x="36" y="4"/>
                  </a:lnTo>
                  <a:lnTo>
                    <a:pt x="33" y="1"/>
                  </a:lnTo>
                  <a:lnTo>
                    <a:pt x="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176"/>
            <p:cNvSpPr>
              <a:spLocks/>
            </p:cNvSpPr>
            <p:nvPr/>
          </p:nvSpPr>
          <p:spPr bwMode="auto">
            <a:xfrm>
              <a:off x="4978400" y="2076450"/>
              <a:ext cx="15875" cy="9525"/>
            </a:xfrm>
            <a:custGeom>
              <a:avLst/>
              <a:gdLst>
                <a:gd name="T0" fmla="*/ 28 w 40"/>
                <a:gd name="T1" fmla="*/ 0 h 23"/>
                <a:gd name="T2" fmla="*/ 13 w 40"/>
                <a:gd name="T3" fmla="*/ 0 h 23"/>
                <a:gd name="T4" fmla="*/ 7 w 40"/>
                <a:gd name="T5" fmla="*/ 1 h 23"/>
                <a:gd name="T6" fmla="*/ 4 w 40"/>
                <a:gd name="T7" fmla="*/ 3 h 23"/>
                <a:gd name="T8" fmla="*/ 1 w 40"/>
                <a:gd name="T9" fmla="*/ 7 h 23"/>
                <a:gd name="T10" fmla="*/ 0 w 40"/>
                <a:gd name="T11" fmla="*/ 11 h 23"/>
                <a:gd name="T12" fmla="*/ 1 w 40"/>
                <a:gd name="T13" fmla="*/ 16 h 23"/>
                <a:gd name="T14" fmla="*/ 4 w 40"/>
                <a:gd name="T15" fmla="*/ 20 h 23"/>
                <a:gd name="T16" fmla="*/ 7 w 40"/>
                <a:gd name="T17" fmla="*/ 22 h 23"/>
                <a:gd name="T18" fmla="*/ 13 w 40"/>
                <a:gd name="T19" fmla="*/ 23 h 23"/>
                <a:gd name="T20" fmla="*/ 28 w 40"/>
                <a:gd name="T21" fmla="*/ 23 h 23"/>
                <a:gd name="T22" fmla="*/ 33 w 40"/>
                <a:gd name="T23" fmla="*/ 22 h 23"/>
                <a:gd name="T24" fmla="*/ 36 w 40"/>
                <a:gd name="T25" fmla="*/ 20 h 23"/>
                <a:gd name="T26" fmla="*/ 39 w 40"/>
                <a:gd name="T27" fmla="*/ 16 h 23"/>
                <a:gd name="T28" fmla="*/ 40 w 40"/>
                <a:gd name="T29" fmla="*/ 11 h 23"/>
                <a:gd name="T30" fmla="*/ 39 w 40"/>
                <a:gd name="T31" fmla="*/ 7 h 23"/>
                <a:gd name="T32" fmla="*/ 36 w 40"/>
                <a:gd name="T33" fmla="*/ 3 h 23"/>
                <a:gd name="T34" fmla="*/ 33 w 40"/>
                <a:gd name="T35" fmla="*/ 1 h 23"/>
                <a:gd name="T36" fmla="*/ 28 w 40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3">
                  <a:moveTo>
                    <a:pt x="28" y="0"/>
                  </a:moveTo>
                  <a:lnTo>
                    <a:pt x="13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7" y="22"/>
                  </a:lnTo>
                  <a:lnTo>
                    <a:pt x="13" y="23"/>
                  </a:lnTo>
                  <a:lnTo>
                    <a:pt x="28" y="23"/>
                  </a:lnTo>
                  <a:lnTo>
                    <a:pt x="33" y="22"/>
                  </a:lnTo>
                  <a:lnTo>
                    <a:pt x="36" y="20"/>
                  </a:lnTo>
                  <a:lnTo>
                    <a:pt x="39" y="16"/>
                  </a:lnTo>
                  <a:lnTo>
                    <a:pt x="40" y="11"/>
                  </a:lnTo>
                  <a:lnTo>
                    <a:pt x="39" y="7"/>
                  </a:lnTo>
                  <a:lnTo>
                    <a:pt x="36" y="3"/>
                  </a:lnTo>
                  <a:lnTo>
                    <a:pt x="33" y="1"/>
                  </a:lnTo>
                  <a:lnTo>
                    <a:pt x="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177"/>
            <p:cNvSpPr>
              <a:spLocks/>
            </p:cNvSpPr>
            <p:nvPr/>
          </p:nvSpPr>
          <p:spPr bwMode="auto">
            <a:xfrm>
              <a:off x="4978400" y="2114550"/>
              <a:ext cx="15875" cy="9525"/>
            </a:xfrm>
            <a:custGeom>
              <a:avLst/>
              <a:gdLst>
                <a:gd name="T0" fmla="*/ 28 w 40"/>
                <a:gd name="T1" fmla="*/ 0 h 25"/>
                <a:gd name="T2" fmla="*/ 13 w 40"/>
                <a:gd name="T3" fmla="*/ 0 h 25"/>
                <a:gd name="T4" fmla="*/ 7 w 40"/>
                <a:gd name="T5" fmla="*/ 2 h 25"/>
                <a:gd name="T6" fmla="*/ 4 w 40"/>
                <a:gd name="T7" fmla="*/ 5 h 25"/>
                <a:gd name="T8" fmla="*/ 1 w 40"/>
                <a:gd name="T9" fmla="*/ 9 h 25"/>
                <a:gd name="T10" fmla="*/ 0 w 40"/>
                <a:gd name="T11" fmla="*/ 13 h 25"/>
                <a:gd name="T12" fmla="*/ 1 w 40"/>
                <a:gd name="T13" fmla="*/ 18 h 25"/>
                <a:gd name="T14" fmla="*/ 4 w 40"/>
                <a:gd name="T15" fmla="*/ 21 h 25"/>
                <a:gd name="T16" fmla="*/ 7 w 40"/>
                <a:gd name="T17" fmla="*/ 24 h 25"/>
                <a:gd name="T18" fmla="*/ 13 w 40"/>
                <a:gd name="T19" fmla="*/ 25 h 25"/>
                <a:gd name="T20" fmla="*/ 28 w 40"/>
                <a:gd name="T21" fmla="*/ 25 h 25"/>
                <a:gd name="T22" fmla="*/ 33 w 40"/>
                <a:gd name="T23" fmla="*/ 24 h 25"/>
                <a:gd name="T24" fmla="*/ 36 w 40"/>
                <a:gd name="T25" fmla="*/ 21 h 25"/>
                <a:gd name="T26" fmla="*/ 39 w 40"/>
                <a:gd name="T27" fmla="*/ 18 h 25"/>
                <a:gd name="T28" fmla="*/ 40 w 40"/>
                <a:gd name="T29" fmla="*/ 13 h 25"/>
                <a:gd name="T30" fmla="*/ 39 w 40"/>
                <a:gd name="T31" fmla="*/ 9 h 25"/>
                <a:gd name="T32" fmla="*/ 36 w 40"/>
                <a:gd name="T33" fmla="*/ 5 h 25"/>
                <a:gd name="T34" fmla="*/ 33 w 40"/>
                <a:gd name="T35" fmla="*/ 2 h 25"/>
                <a:gd name="T36" fmla="*/ 28 w 40"/>
                <a:gd name="T3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5">
                  <a:moveTo>
                    <a:pt x="28" y="0"/>
                  </a:moveTo>
                  <a:lnTo>
                    <a:pt x="13" y="0"/>
                  </a:lnTo>
                  <a:lnTo>
                    <a:pt x="7" y="2"/>
                  </a:lnTo>
                  <a:lnTo>
                    <a:pt x="4" y="5"/>
                  </a:lnTo>
                  <a:lnTo>
                    <a:pt x="1" y="9"/>
                  </a:lnTo>
                  <a:lnTo>
                    <a:pt x="0" y="13"/>
                  </a:lnTo>
                  <a:lnTo>
                    <a:pt x="1" y="18"/>
                  </a:lnTo>
                  <a:lnTo>
                    <a:pt x="4" y="21"/>
                  </a:lnTo>
                  <a:lnTo>
                    <a:pt x="7" y="24"/>
                  </a:lnTo>
                  <a:lnTo>
                    <a:pt x="13" y="25"/>
                  </a:lnTo>
                  <a:lnTo>
                    <a:pt x="28" y="25"/>
                  </a:lnTo>
                  <a:lnTo>
                    <a:pt x="33" y="24"/>
                  </a:lnTo>
                  <a:lnTo>
                    <a:pt x="36" y="21"/>
                  </a:lnTo>
                  <a:lnTo>
                    <a:pt x="39" y="18"/>
                  </a:lnTo>
                  <a:lnTo>
                    <a:pt x="40" y="13"/>
                  </a:lnTo>
                  <a:lnTo>
                    <a:pt x="39" y="9"/>
                  </a:lnTo>
                  <a:lnTo>
                    <a:pt x="36" y="5"/>
                  </a:lnTo>
                  <a:lnTo>
                    <a:pt x="33" y="2"/>
                  </a:lnTo>
                  <a:lnTo>
                    <a:pt x="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178"/>
            <p:cNvSpPr>
              <a:spLocks/>
            </p:cNvSpPr>
            <p:nvPr/>
          </p:nvSpPr>
          <p:spPr bwMode="auto">
            <a:xfrm>
              <a:off x="4978400" y="2154238"/>
              <a:ext cx="15875" cy="7938"/>
            </a:xfrm>
            <a:custGeom>
              <a:avLst/>
              <a:gdLst>
                <a:gd name="T0" fmla="*/ 28 w 40"/>
                <a:gd name="T1" fmla="*/ 0 h 24"/>
                <a:gd name="T2" fmla="*/ 13 w 40"/>
                <a:gd name="T3" fmla="*/ 0 h 24"/>
                <a:gd name="T4" fmla="*/ 7 w 40"/>
                <a:gd name="T5" fmla="*/ 1 h 24"/>
                <a:gd name="T6" fmla="*/ 4 w 40"/>
                <a:gd name="T7" fmla="*/ 3 h 24"/>
                <a:gd name="T8" fmla="*/ 1 w 40"/>
                <a:gd name="T9" fmla="*/ 7 h 24"/>
                <a:gd name="T10" fmla="*/ 0 w 40"/>
                <a:gd name="T11" fmla="*/ 12 h 24"/>
                <a:gd name="T12" fmla="*/ 1 w 40"/>
                <a:gd name="T13" fmla="*/ 17 h 24"/>
                <a:gd name="T14" fmla="*/ 4 w 40"/>
                <a:gd name="T15" fmla="*/ 21 h 24"/>
                <a:gd name="T16" fmla="*/ 7 w 40"/>
                <a:gd name="T17" fmla="*/ 23 h 24"/>
                <a:gd name="T18" fmla="*/ 13 w 40"/>
                <a:gd name="T19" fmla="*/ 24 h 24"/>
                <a:gd name="T20" fmla="*/ 28 w 40"/>
                <a:gd name="T21" fmla="*/ 24 h 24"/>
                <a:gd name="T22" fmla="*/ 33 w 40"/>
                <a:gd name="T23" fmla="*/ 23 h 24"/>
                <a:gd name="T24" fmla="*/ 36 w 40"/>
                <a:gd name="T25" fmla="*/ 21 h 24"/>
                <a:gd name="T26" fmla="*/ 39 w 40"/>
                <a:gd name="T27" fmla="*/ 17 h 24"/>
                <a:gd name="T28" fmla="*/ 40 w 40"/>
                <a:gd name="T29" fmla="*/ 12 h 24"/>
                <a:gd name="T30" fmla="*/ 39 w 40"/>
                <a:gd name="T31" fmla="*/ 7 h 24"/>
                <a:gd name="T32" fmla="*/ 36 w 40"/>
                <a:gd name="T33" fmla="*/ 3 h 24"/>
                <a:gd name="T34" fmla="*/ 33 w 40"/>
                <a:gd name="T35" fmla="*/ 1 h 24"/>
                <a:gd name="T36" fmla="*/ 28 w 40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4">
                  <a:moveTo>
                    <a:pt x="28" y="0"/>
                  </a:moveTo>
                  <a:lnTo>
                    <a:pt x="13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3" y="24"/>
                  </a:lnTo>
                  <a:lnTo>
                    <a:pt x="28" y="24"/>
                  </a:lnTo>
                  <a:lnTo>
                    <a:pt x="33" y="23"/>
                  </a:lnTo>
                  <a:lnTo>
                    <a:pt x="36" y="21"/>
                  </a:lnTo>
                  <a:lnTo>
                    <a:pt x="39" y="17"/>
                  </a:lnTo>
                  <a:lnTo>
                    <a:pt x="40" y="12"/>
                  </a:lnTo>
                  <a:lnTo>
                    <a:pt x="39" y="7"/>
                  </a:lnTo>
                  <a:lnTo>
                    <a:pt x="36" y="3"/>
                  </a:lnTo>
                  <a:lnTo>
                    <a:pt x="33" y="1"/>
                  </a:lnTo>
                  <a:lnTo>
                    <a:pt x="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1179"/>
            <p:cNvSpPr>
              <a:spLocks/>
            </p:cNvSpPr>
            <p:nvPr/>
          </p:nvSpPr>
          <p:spPr bwMode="auto">
            <a:xfrm>
              <a:off x="4968875" y="1943100"/>
              <a:ext cx="134938" cy="80963"/>
            </a:xfrm>
            <a:custGeom>
              <a:avLst/>
              <a:gdLst>
                <a:gd name="T0" fmla="*/ 325 w 337"/>
                <a:gd name="T1" fmla="*/ 205 h 205"/>
                <a:gd name="T2" fmla="*/ 333 w 337"/>
                <a:gd name="T3" fmla="*/ 201 h 205"/>
                <a:gd name="T4" fmla="*/ 337 w 337"/>
                <a:gd name="T5" fmla="*/ 193 h 205"/>
                <a:gd name="T6" fmla="*/ 336 w 337"/>
                <a:gd name="T7" fmla="*/ 67 h 205"/>
                <a:gd name="T8" fmla="*/ 330 w 337"/>
                <a:gd name="T9" fmla="*/ 61 h 205"/>
                <a:gd name="T10" fmla="*/ 254 w 337"/>
                <a:gd name="T11" fmla="*/ 60 h 205"/>
                <a:gd name="T12" fmla="*/ 243 w 337"/>
                <a:gd name="T13" fmla="*/ 55 h 205"/>
                <a:gd name="T14" fmla="*/ 241 w 337"/>
                <a:gd name="T15" fmla="*/ 48 h 205"/>
                <a:gd name="T16" fmla="*/ 237 w 337"/>
                <a:gd name="T17" fmla="*/ 42 h 205"/>
                <a:gd name="T18" fmla="*/ 235 w 337"/>
                <a:gd name="T19" fmla="*/ 37 h 205"/>
                <a:gd name="T20" fmla="*/ 232 w 337"/>
                <a:gd name="T21" fmla="*/ 32 h 205"/>
                <a:gd name="T22" fmla="*/ 228 w 337"/>
                <a:gd name="T23" fmla="*/ 27 h 205"/>
                <a:gd name="T24" fmla="*/ 224 w 337"/>
                <a:gd name="T25" fmla="*/ 23 h 205"/>
                <a:gd name="T26" fmla="*/ 220 w 337"/>
                <a:gd name="T27" fmla="*/ 18 h 205"/>
                <a:gd name="T28" fmla="*/ 215 w 337"/>
                <a:gd name="T29" fmla="*/ 15 h 205"/>
                <a:gd name="T30" fmla="*/ 210 w 337"/>
                <a:gd name="T31" fmla="*/ 11 h 205"/>
                <a:gd name="T32" fmla="*/ 205 w 337"/>
                <a:gd name="T33" fmla="*/ 8 h 205"/>
                <a:gd name="T34" fmla="*/ 200 w 337"/>
                <a:gd name="T35" fmla="*/ 5 h 205"/>
                <a:gd name="T36" fmla="*/ 194 w 337"/>
                <a:gd name="T37" fmla="*/ 3 h 205"/>
                <a:gd name="T38" fmla="*/ 187 w 337"/>
                <a:gd name="T39" fmla="*/ 2 h 205"/>
                <a:gd name="T40" fmla="*/ 178 w 337"/>
                <a:gd name="T41" fmla="*/ 1 h 205"/>
                <a:gd name="T42" fmla="*/ 166 w 337"/>
                <a:gd name="T43" fmla="*/ 1 h 205"/>
                <a:gd name="T44" fmla="*/ 157 w 337"/>
                <a:gd name="T45" fmla="*/ 2 h 205"/>
                <a:gd name="T46" fmla="*/ 151 w 337"/>
                <a:gd name="T47" fmla="*/ 4 h 205"/>
                <a:gd name="T48" fmla="*/ 145 w 337"/>
                <a:gd name="T49" fmla="*/ 5 h 205"/>
                <a:gd name="T50" fmla="*/ 140 w 337"/>
                <a:gd name="T51" fmla="*/ 8 h 205"/>
                <a:gd name="T52" fmla="*/ 134 w 337"/>
                <a:gd name="T53" fmla="*/ 11 h 205"/>
                <a:gd name="T54" fmla="*/ 129 w 337"/>
                <a:gd name="T55" fmla="*/ 15 h 205"/>
                <a:gd name="T56" fmla="*/ 125 w 337"/>
                <a:gd name="T57" fmla="*/ 18 h 205"/>
                <a:gd name="T58" fmla="*/ 120 w 337"/>
                <a:gd name="T59" fmla="*/ 23 h 205"/>
                <a:gd name="T60" fmla="*/ 116 w 337"/>
                <a:gd name="T61" fmla="*/ 27 h 205"/>
                <a:gd name="T62" fmla="*/ 113 w 337"/>
                <a:gd name="T63" fmla="*/ 32 h 205"/>
                <a:gd name="T64" fmla="*/ 110 w 337"/>
                <a:gd name="T65" fmla="*/ 37 h 205"/>
                <a:gd name="T66" fmla="*/ 107 w 337"/>
                <a:gd name="T67" fmla="*/ 42 h 205"/>
                <a:gd name="T68" fmla="*/ 104 w 337"/>
                <a:gd name="T69" fmla="*/ 48 h 205"/>
                <a:gd name="T70" fmla="*/ 102 w 337"/>
                <a:gd name="T71" fmla="*/ 55 h 205"/>
                <a:gd name="T72" fmla="*/ 91 w 337"/>
                <a:gd name="T73" fmla="*/ 60 h 205"/>
                <a:gd name="T74" fmla="*/ 7 w 337"/>
                <a:gd name="T75" fmla="*/ 61 h 205"/>
                <a:gd name="T76" fmla="*/ 1 w 337"/>
                <a:gd name="T77" fmla="*/ 67 h 205"/>
                <a:gd name="T78" fmla="*/ 0 w 337"/>
                <a:gd name="T79" fmla="*/ 193 h 205"/>
                <a:gd name="T80" fmla="*/ 4 w 337"/>
                <a:gd name="T81" fmla="*/ 201 h 205"/>
                <a:gd name="T82" fmla="*/ 12 w 337"/>
                <a:gd name="T83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37" h="205">
                  <a:moveTo>
                    <a:pt x="12" y="205"/>
                  </a:moveTo>
                  <a:lnTo>
                    <a:pt x="325" y="205"/>
                  </a:lnTo>
                  <a:lnTo>
                    <a:pt x="330" y="204"/>
                  </a:lnTo>
                  <a:lnTo>
                    <a:pt x="333" y="201"/>
                  </a:lnTo>
                  <a:lnTo>
                    <a:pt x="336" y="198"/>
                  </a:lnTo>
                  <a:lnTo>
                    <a:pt x="337" y="193"/>
                  </a:lnTo>
                  <a:lnTo>
                    <a:pt x="337" y="72"/>
                  </a:lnTo>
                  <a:lnTo>
                    <a:pt x="336" y="67"/>
                  </a:lnTo>
                  <a:lnTo>
                    <a:pt x="333" y="64"/>
                  </a:lnTo>
                  <a:lnTo>
                    <a:pt x="330" y="61"/>
                  </a:lnTo>
                  <a:lnTo>
                    <a:pt x="325" y="60"/>
                  </a:lnTo>
                  <a:lnTo>
                    <a:pt x="254" y="60"/>
                  </a:lnTo>
                  <a:lnTo>
                    <a:pt x="244" y="60"/>
                  </a:lnTo>
                  <a:lnTo>
                    <a:pt x="243" y="55"/>
                  </a:lnTo>
                  <a:lnTo>
                    <a:pt x="242" y="51"/>
                  </a:lnTo>
                  <a:lnTo>
                    <a:pt x="241" y="48"/>
                  </a:lnTo>
                  <a:lnTo>
                    <a:pt x="239" y="45"/>
                  </a:lnTo>
                  <a:lnTo>
                    <a:pt x="237" y="42"/>
                  </a:lnTo>
                  <a:lnTo>
                    <a:pt x="236" y="39"/>
                  </a:lnTo>
                  <a:lnTo>
                    <a:pt x="235" y="37"/>
                  </a:lnTo>
                  <a:lnTo>
                    <a:pt x="233" y="34"/>
                  </a:lnTo>
                  <a:lnTo>
                    <a:pt x="232" y="32"/>
                  </a:lnTo>
                  <a:lnTo>
                    <a:pt x="230" y="29"/>
                  </a:lnTo>
                  <a:lnTo>
                    <a:pt x="228" y="27"/>
                  </a:lnTo>
                  <a:lnTo>
                    <a:pt x="226" y="25"/>
                  </a:lnTo>
                  <a:lnTo>
                    <a:pt x="224" y="23"/>
                  </a:lnTo>
                  <a:lnTo>
                    <a:pt x="222" y="20"/>
                  </a:lnTo>
                  <a:lnTo>
                    <a:pt x="220" y="18"/>
                  </a:lnTo>
                  <a:lnTo>
                    <a:pt x="217" y="15"/>
                  </a:lnTo>
                  <a:lnTo>
                    <a:pt x="215" y="15"/>
                  </a:lnTo>
                  <a:lnTo>
                    <a:pt x="213" y="13"/>
                  </a:lnTo>
                  <a:lnTo>
                    <a:pt x="210" y="11"/>
                  </a:lnTo>
                  <a:lnTo>
                    <a:pt x="207" y="9"/>
                  </a:lnTo>
                  <a:lnTo>
                    <a:pt x="205" y="8"/>
                  </a:lnTo>
                  <a:lnTo>
                    <a:pt x="203" y="7"/>
                  </a:lnTo>
                  <a:lnTo>
                    <a:pt x="200" y="5"/>
                  </a:lnTo>
                  <a:lnTo>
                    <a:pt x="197" y="5"/>
                  </a:lnTo>
                  <a:lnTo>
                    <a:pt x="194" y="3"/>
                  </a:lnTo>
                  <a:lnTo>
                    <a:pt x="191" y="2"/>
                  </a:lnTo>
                  <a:lnTo>
                    <a:pt x="187" y="2"/>
                  </a:lnTo>
                  <a:lnTo>
                    <a:pt x="184" y="1"/>
                  </a:lnTo>
                  <a:lnTo>
                    <a:pt x="178" y="1"/>
                  </a:lnTo>
                  <a:lnTo>
                    <a:pt x="172" y="0"/>
                  </a:lnTo>
                  <a:lnTo>
                    <a:pt x="166" y="1"/>
                  </a:lnTo>
                  <a:lnTo>
                    <a:pt x="160" y="1"/>
                  </a:lnTo>
                  <a:lnTo>
                    <a:pt x="157" y="2"/>
                  </a:lnTo>
                  <a:lnTo>
                    <a:pt x="154" y="3"/>
                  </a:lnTo>
                  <a:lnTo>
                    <a:pt x="151" y="4"/>
                  </a:lnTo>
                  <a:lnTo>
                    <a:pt x="149" y="5"/>
                  </a:lnTo>
                  <a:lnTo>
                    <a:pt x="145" y="5"/>
                  </a:lnTo>
                  <a:lnTo>
                    <a:pt x="142" y="7"/>
                  </a:lnTo>
                  <a:lnTo>
                    <a:pt x="140" y="8"/>
                  </a:lnTo>
                  <a:lnTo>
                    <a:pt x="138" y="9"/>
                  </a:lnTo>
                  <a:lnTo>
                    <a:pt x="134" y="11"/>
                  </a:lnTo>
                  <a:lnTo>
                    <a:pt x="131" y="13"/>
                  </a:lnTo>
                  <a:lnTo>
                    <a:pt x="129" y="15"/>
                  </a:lnTo>
                  <a:lnTo>
                    <a:pt x="127" y="15"/>
                  </a:lnTo>
                  <a:lnTo>
                    <a:pt x="125" y="18"/>
                  </a:lnTo>
                  <a:lnTo>
                    <a:pt x="122" y="20"/>
                  </a:lnTo>
                  <a:lnTo>
                    <a:pt x="120" y="23"/>
                  </a:lnTo>
                  <a:lnTo>
                    <a:pt x="118" y="25"/>
                  </a:lnTo>
                  <a:lnTo>
                    <a:pt x="116" y="27"/>
                  </a:lnTo>
                  <a:lnTo>
                    <a:pt x="114" y="29"/>
                  </a:lnTo>
                  <a:lnTo>
                    <a:pt x="113" y="32"/>
                  </a:lnTo>
                  <a:lnTo>
                    <a:pt x="111" y="34"/>
                  </a:lnTo>
                  <a:lnTo>
                    <a:pt x="110" y="37"/>
                  </a:lnTo>
                  <a:lnTo>
                    <a:pt x="108" y="39"/>
                  </a:lnTo>
                  <a:lnTo>
                    <a:pt x="107" y="42"/>
                  </a:lnTo>
                  <a:lnTo>
                    <a:pt x="105" y="45"/>
                  </a:lnTo>
                  <a:lnTo>
                    <a:pt x="104" y="48"/>
                  </a:lnTo>
                  <a:lnTo>
                    <a:pt x="103" y="51"/>
                  </a:lnTo>
                  <a:lnTo>
                    <a:pt x="102" y="55"/>
                  </a:lnTo>
                  <a:lnTo>
                    <a:pt x="101" y="60"/>
                  </a:lnTo>
                  <a:lnTo>
                    <a:pt x="91" y="60"/>
                  </a:lnTo>
                  <a:lnTo>
                    <a:pt x="12" y="60"/>
                  </a:lnTo>
                  <a:lnTo>
                    <a:pt x="7" y="61"/>
                  </a:lnTo>
                  <a:lnTo>
                    <a:pt x="4" y="64"/>
                  </a:lnTo>
                  <a:lnTo>
                    <a:pt x="1" y="67"/>
                  </a:lnTo>
                  <a:lnTo>
                    <a:pt x="0" y="72"/>
                  </a:lnTo>
                  <a:lnTo>
                    <a:pt x="0" y="193"/>
                  </a:lnTo>
                  <a:lnTo>
                    <a:pt x="1" y="198"/>
                  </a:lnTo>
                  <a:lnTo>
                    <a:pt x="4" y="201"/>
                  </a:lnTo>
                  <a:lnTo>
                    <a:pt x="7" y="204"/>
                  </a:lnTo>
                  <a:lnTo>
                    <a:pt x="12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900613" y="2173520"/>
            <a:ext cx="921722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/>
          <p:cNvCxnSpPr/>
          <p:nvPr/>
        </p:nvCxnSpPr>
        <p:spPr>
          <a:xfrm>
            <a:off x="1900614" y="3302244"/>
            <a:ext cx="921722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/>
          <p:cNvCxnSpPr/>
          <p:nvPr/>
        </p:nvCxnSpPr>
        <p:spPr>
          <a:xfrm>
            <a:off x="1900614" y="4430968"/>
            <a:ext cx="921722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/>
          <p:cNvCxnSpPr/>
          <p:nvPr/>
        </p:nvCxnSpPr>
        <p:spPr>
          <a:xfrm>
            <a:off x="1900614" y="5559692"/>
            <a:ext cx="9217228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Connector 279"/>
          <p:cNvCxnSpPr/>
          <p:nvPr/>
        </p:nvCxnSpPr>
        <p:spPr>
          <a:xfrm>
            <a:off x="1887195" y="2173520"/>
            <a:ext cx="3700310" cy="0"/>
          </a:xfrm>
          <a:prstGeom prst="line">
            <a:avLst/>
          </a:prstGeom>
          <a:ln w="38100">
            <a:solidFill>
              <a:srgbClr val="1C819E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353085" y="1925683"/>
            <a:ext cx="495675" cy="495675"/>
          </a:xfrm>
          <a:prstGeom prst="ellipse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chemeClr val="bg1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30%</a:t>
            </a:r>
          </a:p>
        </p:txBody>
      </p:sp>
      <p:cxnSp>
        <p:nvCxnSpPr>
          <p:cNvPr id="282" name="Straight Connector 281"/>
          <p:cNvCxnSpPr/>
          <p:nvPr/>
        </p:nvCxnSpPr>
        <p:spPr>
          <a:xfrm>
            <a:off x="2818087" y="3302244"/>
            <a:ext cx="1847695" cy="0"/>
          </a:xfrm>
          <a:prstGeom prst="line">
            <a:avLst/>
          </a:prstGeom>
          <a:ln w="38100">
            <a:solidFill>
              <a:srgbClr val="1C819E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3" name="Oval 282"/>
          <p:cNvSpPr/>
          <p:nvPr/>
        </p:nvSpPr>
        <p:spPr>
          <a:xfrm>
            <a:off x="4404523" y="3054407"/>
            <a:ext cx="495675" cy="495675"/>
          </a:xfrm>
          <a:prstGeom prst="ellipse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chemeClr val="bg1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25%</a:t>
            </a:r>
          </a:p>
        </p:txBody>
      </p:sp>
      <p:cxnSp>
        <p:nvCxnSpPr>
          <p:cNvPr id="285" name="Straight Connector 284"/>
          <p:cNvCxnSpPr>
            <a:endCxn id="286" idx="2"/>
          </p:cNvCxnSpPr>
          <p:nvPr/>
        </p:nvCxnSpPr>
        <p:spPr>
          <a:xfrm>
            <a:off x="6509227" y="3302244"/>
            <a:ext cx="2517332" cy="1"/>
          </a:xfrm>
          <a:prstGeom prst="line">
            <a:avLst/>
          </a:prstGeom>
          <a:ln w="38100">
            <a:solidFill>
              <a:srgbClr val="FFBE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Oval 285"/>
          <p:cNvSpPr/>
          <p:nvPr/>
        </p:nvSpPr>
        <p:spPr>
          <a:xfrm>
            <a:off x="9026559" y="3054407"/>
            <a:ext cx="495675" cy="495675"/>
          </a:xfrm>
          <a:prstGeom prst="ellipse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25%</a:t>
            </a:r>
          </a:p>
        </p:txBody>
      </p:sp>
      <p:cxnSp>
        <p:nvCxnSpPr>
          <p:cNvPr id="298" name="Straight Connector 297"/>
          <p:cNvCxnSpPr>
            <a:cxnSpLocks/>
          </p:cNvCxnSpPr>
          <p:nvPr/>
        </p:nvCxnSpPr>
        <p:spPr>
          <a:xfrm>
            <a:off x="9306969" y="4430968"/>
            <a:ext cx="1779300" cy="0"/>
          </a:xfrm>
          <a:prstGeom prst="line">
            <a:avLst/>
          </a:prstGeom>
          <a:ln w="38100">
            <a:solidFill>
              <a:srgbClr val="1C819E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/>
          <p:cNvCxnSpPr>
            <a:endCxn id="289" idx="2"/>
          </p:cNvCxnSpPr>
          <p:nvPr/>
        </p:nvCxnSpPr>
        <p:spPr>
          <a:xfrm>
            <a:off x="7430951" y="2173521"/>
            <a:ext cx="3452470" cy="0"/>
          </a:xfrm>
          <a:prstGeom prst="line">
            <a:avLst/>
          </a:prstGeom>
          <a:ln w="38100">
            <a:solidFill>
              <a:srgbClr val="FFBE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9" name="Oval 288"/>
          <p:cNvSpPr/>
          <p:nvPr/>
        </p:nvSpPr>
        <p:spPr>
          <a:xfrm>
            <a:off x="10883421" y="1925683"/>
            <a:ext cx="495675" cy="495675"/>
          </a:xfrm>
          <a:prstGeom prst="ellipse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65%</a:t>
            </a:r>
          </a:p>
        </p:txBody>
      </p:sp>
      <p:cxnSp>
        <p:nvCxnSpPr>
          <p:cNvPr id="295" name="Straight Connector 294"/>
          <p:cNvCxnSpPr/>
          <p:nvPr/>
        </p:nvCxnSpPr>
        <p:spPr>
          <a:xfrm>
            <a:off x="5560669" y="4430968"/>
            <a:ext cx="3700310" cy="0"/>
          </a:xfrm>
          <a:prstGeom prst="line">
            <a:avLst/>
          </a:prstGeom>
          <a:ln w="38100">
            <a:solidFill>
              <a:srgbClr val="FFBE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Oval 295"/>
          <p:cNvSpPr/>
          <p:nvPr/>
        </p:nvSpPr>
        <p:spPr>
          <a:xfrm>
            <a:off x="9026559" y="4183131"/>
            <a:ext cx="495675" cy="495675"/>
          </a:xfrm>
          <a:prstGeom prst="ellipse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20%</a:t>
            </a:r>
          </a:p>
        </p:txBody>
      </p:sp>
      <p:cxnSp>
        <p:nvCxnSpPr>
          <p:cNvPr id="291" name="Straight Connector 290"/>
          <p:cNvCxnSpPr/>
          <p:nvPr/>
        </p:nvCxnSpPr>
        <p:spPr>
          <a:xfrm>
            <a:off x="1887195" y="4430968"/>
            <a:ext cx="3700310" cy="0"/>
          </a:xfrm>
          <a:prstGeom prst="line">
            <a:avLst/>
          </a:prstGeom>
          <a:ln w="38100">
            <a:solidFill>
              <a:srgbClr val="1C819E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2" name="Oval 291"/>
          <p:cNvSpPr/>
          <p:nvPr/>
        </p:nvSpPr>
        <p:spPr>
          <a:xfrm>
            <a:off x="5353085" y="4183131"/>
            <a:ext cx="495675" cy="495675"/>
          </a:xfrm>
          <a:prstGeom prst="ellipse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chemeClr val="bg1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10%</a:t>
            </a:r>
          </a:p>
        </p:txBody>
      </p:sp>
      <p:cxnSp>
        <p:nvCxnSpPr>
          <p:cNvPr id="299" name="Straight Connector 298"/>
          <p:cNvCxnSpPr>
            <a:endCxn id="300" idx="2"/>
          </p:cNvCxnSpPr>
          <p:nvPr/>
        </p:nvCxnSpPr>
        <p:spPr>
          <a:xfrm>
            <a:off x="1887195" y="5559692"/>
            <a:ext cx="2517332" cy="1"/>
          </a:xfrm>
          <a:prstGeom prst="line">
            <a:avLst/>
          </a:prstGeom>
          <a:ln w="38100">
            <a:solidFill>
              <a:srgbClr val="FFBE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0" name="Oval 299"/>
          <p:cNvSpPr/>
          <p:nvPr/>
        </p:nvSpPr>
        <p:spPr>
          <a:xfrm>
            <a:off x="4404527" y="5311855"/>
            <a:ext cx="495675" cy="495675"/>
          </a:xfrm>
          <a:prstGeom prst="ellipse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35%</a:t>
            </a:r>
          </a:p>
        </p:txBody>
      </p:sp>
      <p:cxnSp>
        <p:nvCxnSpPr>
          <p:cNvPr id="302" name="Straight Connector 301"/>
          <p:cNvCxnSpPr/>
          <p:nvPr/>
        </p:nvCxnSpPr>
        <p:spPr>
          <a:xfrm>
            <a:off x="5580795" y="5559692"/>
            <a:ext cx="1847695" cy="0"/>
          </a:xfrm>
          <a:prstGeom prst="line">
            <a:avLst/>
          </a:prstGeom>
          <a:ln w="38100">
            <a:solidFill>
              <a:srgbClr val="1C819E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3" name="Oval 302"/>
          <p:cNvSpPr/>
          <p:nvPr/>
        </p:nvSpPr>
        <p:spPr>
          <a:xfrm>
            <a:off x="7167231" y="5311855"/>
            <a:ext cx="495675" cy="495675"/>
          </a:xfrm>
          <a:prstGeom prst="ellipse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chemeClr val="bg1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65%</a:t>
            </a:r>
          </a:p>
        </p:txBody>
      </p:sp>
      <p:cxnSp>
        <p:nvCxnSpPr>
          <p:cNvPr id="306" name="Straight Connector 305"/>
          <p:cNvCxnSpPr>
            <a:endCxn id="307" idx="2"/>
          </p:cNvCxnSpPr>
          <p:nvPr/>
        </p:nvCxnSpPr>
        <p:spPr>
          <a:xfrm>
            <a:off x="8325836" y="5559692"/>
            <a:ext cx="2517332" cy="1"/>
          </a:xfrm>
          <a:prstGeom prst="line">
            <a:avLst/>
          </a:prstGeom>
          <a:ln w="38100">
            <a:solidFill>
              <a:srgbClr val="FFBE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" name="Oval 306"/>
          <p:cNvSpPr/>
          <p:nvPr/>
        </p:nvSpPr>
        <p:spPr>
          <a:xfrm>
            <a:off x="10843168" y="5311855"/>
            <a:ext cx="495675" cy="495675"/>
          </a:xfrm>
          <a:prstGeom prst="ellipse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t" anchorCtr="0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85%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46BFB2-E93E-4F9E-AB9D-5847114FF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F2799-45ED-4824-A133-EDC346DFED7D}" type="datetime1">
              <a:rPr lang="en-US" smtClean="0"/>
              <a:t>8/10/2020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0B38C9-995D-478A-A409-1492A6100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42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ROADMAP </a:t>
            </a:r>
            <a:r>
              <a:rPr lang="en-US" sz="4000" b="1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SALES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5AE4463-C129-450F-A801-D62F7000614A}"/>
              </a:ext>
            </a:extLst>
          </p:cNvPr>
          <p:cNvGrpSpPr/>
          <p:nvPr/>
        </p:nvGrpSpPr>
        <p:grpSpPr>
          <a:xfrm>
            <a:off x="1060836" y="1415717"/>
            <a:ext cx="10070328" cy="4439695"/>
            <a:chOff x="1060836" y="1667784"/>
            <a:chExt cx="10070328" cy="4439695"/>
          </a:xfrm>
        </p:grpSpPr>
        <p:grpSp>
          <p:nvGrpSpPr>
            <p:cNvPr id="23" name="Group 22"/>
            <p:cNvGrpSpPr/>
            <p:nvPr/>
          </p:nvGrpSpPr>
          <p:grpSpPr>
            <a:xfrm>
              <a:off x="1060836" y="2336803"/>
              <a:ext cx="10070328" cy="2930563"/>
              <a:chOff x="1060836" y="2336803"/>
              <a:chExt cx="10070328" cy="2930563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1060836" y="2336803"/>
                <a:ext cx="9342120" cy="0"/>
              </a:xfrm>
              <a:prstGeom prst="line">
                <a:avLst/>
              </a:prstGeom>
              <a:ln w="254000">
                <a:solidFill>
                  <a:srgbClr val="404040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Arc 10"/>
              <p:cNvSpPr/>
              <p:nvPr/>
            </p:nvSpPr>
            <p:spPr>
              <a:xfrm>
                <a:off x="9665222" y="2336803"/>
                <a:ext cx="1465942" cy="1465942"/>
              </a:xfrm>
              <a:prstGeom prst="arc">
                <a:avLst>
                  <a:gd name="adj1" fmla="val 16200000"/>
                  <a:gd name="adj2" fmla="val 5534253"/>
                </a:avLst>
              </a:prstGeom>
              <a:ln w="254000">
                <a:solidFill>
                  <a:srgbClr val="40404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Connector 63"/>
              <p:cNvCxnSpPr>
                <a:stCxn id="66" idx="2"/>
              </p:cNvCxnSpPr>
              <p:nvPr/>
            </p:nvCxnSpPr>
            <p:spPr>
              <a:xfrm>
                <a:off x="1798553" y="3801439"/>
                <a:ext cx="8604403" cy="1306"/>
              </a:xfrm>
              <a:prstGeom prst="line">
                <a:avLst/>
              </a:prstGeom>
              <a:ln w="254000">
                <a:solidFill>
                  <a:srgbClr val="40404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Arc 65"/>
              <p:cNvSpPr/>
              <p:nvPr/>
            </p:nvSpPr>
            <p:spPr>
              <a:xfrm rot="10800000">
                <a:off x="1060836" y="3801424"/>
                <a:ext cx="1465942" cy="1465942"/>
              </a:xfrm>
              <a:prstGeom prst="arc">
                <a:avLst>
                  <a:gd name="adj1" fmla="val 16200000"/>
                  <a:gd name="adj2" fmla="val 5422259"/>
                </a:avLst>
              </a:prstGeom>
              <a:ln w="254000">
                <a:solidFill>
                  <a:srgbClr val="40404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Connector 70"/>
              <p:cNvCxnSpPr>
                <a:stCxn id="66" idx="0"/>
              </p:cNvCxnSpPr>
              <p:nvPr/>
            </p:nvCxnSpPr>
            <p:spPr>
              <a:xfrm>
                <a:off x="1793807" y="5267366"/>
                <a:ext cx="9337357" cy="0"/>
              </a:xfrm>
              <a:prstGeom prst="line">
                <a:avLst/>
              </a:prstGeom>
              <a:ln w="254000">
                <a:solidFill>
                  <a:srgbClr val="40404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/>
          </p:nvGrpSpPr>
          <p:grpSpPr>
            <a:xfrm>
              <a:off x="1060836" y="2336803"/>
              <a:ext cx="10070328" cy="2930563"/>
              <a:chOff x="1060836" y="2336803"/>
              <a:chExt cx="10070328" cy="2930563"/>
            </a:xfrm>
          </p:grpSpPr>
          <p:cxnSp>
            <p:nvCxnSpPr>
              <p:cNvPr id="127" name="Straight Connector 126"/>
              <p:cNvCxnSpPr/>
              <p:nvPr/>
            </p:nvCxnSpPr>
            <p:spPr>
              <a:xfrm>
                <a:off x="1060836" y="2336803"/>
                <a:ext cx="9342120" cy="0"/>
              </a:xfrm>
              <a:prstGeom prst="line">
                <a:avLst/>
              </a:prstGeom>
              <a:ln w="25400">
                <a:solidFill>
                  <a:srgbClr val="F2F2F2"/>
                </a:solidFill>
                <a:prstDash val="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9" name="Arc 128"/>
              <p:cNvSpPr/>
              <p:nvPr/>
            </p:nvSpPr>
            <p:spPr>
              <a:xfrm>
                <a:off x="9665222" y="2336803"/>
                <a:ext cx="1465942" cy="1465942"/>
              </a:xfrm>
              <a:prstGeom prst="arc">
                <a:avLst>
                  <a:gd name="adj1" fmla="val 16200000"/>
                  <a:gd name="adj2" fmla="val 5534253"/>
                </a:avLst>
              </a:prstGeom>
              <a:ln w="25400">
                <a:solidFill>
                  <a:srgbClr val="F2F2F2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1" name="Straight Connector 130"/>
              <p:cNvCxnSpPr>
                <a:stCxn id="132" idx="2"/>
              </p:cNvCxnSpPr>
              <p:nvPr/>
            </p:nvCxnSpPr>
            <p:spPr>
              <a:xfrm>
                <a:off x="1798553" y="3801439"/>
                <a:ext cx="8604403" cy="1306"/>
              </a:xfrm>
              <a:prstGeom prst="line">
                <a:avLst/>
              </a:prstGeom>
              <a:ln w="25400">
                <a:solidFill>
                  <a:srgbClr val="F2F2F2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2" name="Arc 131"/>
              <p:cNvSpPr/>
              <p:nvPr/>
            </p:nvSpPr>
            <p:spPr>
              <a:xfrm rot="10800000">
                <a:off x="1060836" y="3801424"/>
                <a:ext cx="1465942" cy="1465942"/>
              </a:xfrm>
              <a:prstGeom prst="arc">
                <a:avLst>
                  <a:gd name="adj1" fmla="val 16200000"/>
                  <a:gd name="adj2" fmla="val 5422259"/>
                </a:avLst>
              </a:prstGeom>
              <a:ln w="25400">
                <a:solidFill>
                  <a:srgbClr val="F2F2F2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8" name="Straight Connector 167"/>
              <p:cNvCxnSpPr>
                <a:stCxn id="132" idx="0"/>
              </p:cNvCxnSpPr>
              <p:nvPr/>
            </p:nvCxnSpPr>
            <p:spPr>
              <a:xfrm>
                <a:off x="1793807" y="5267366"/>
                <a:ext cx="9337357" cy="0"/>
              </a:xfrm>
              <a:prstGeom prst="line">
                <a:avLst/>
              </a:prstGeom>
              <a:ln w="25400">
                <a:solidFill>
                  <a:srgbClr val="F2F2F2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/>
            <p:cNvGrpSpPr/>
            <p:nvPr/>
          </p:nvGrpSpPr>
          <p:grpSpPr>
            <a:xfrm>
              <a:off x="2484728" y="2059920"/>
              <a:ext cx="553766" cy="553766"/>
              <a:chOff x="2294229" y="2190546"/>
              <a:chExt cx="553766" cy="553766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294229" y="2190546"/>
                <a:ext cx="553766" cy="553766"/>
              </a:xfrm>
              <a:prstGeom prst="ellipse">
                <a:avLst/>
              </a:prstGeom>
              <a:solidFill>
                <a:srgbClr val="F2F2F2"/>
              </a:solidFill>
              <a:ln w="127000">
                <a:solidFill>
                  <a:srgbClr val="FFBE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2376349" y="2387304"/>
                <a:ext cx="389526" cy="26205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spAutoFit/>
              </a:bodyPr>
              <a:lstStyle/>
              <a:p>
                <a:pPr algn="ctr">
                  <a:lnSpc>
                    <a:spcPts val="2000"/>
                  </a:lnSpc>
                </a:pPr>
                <a:r>
                  <a:rPr lang="en-US" sz="2400" b="1" spc="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goe UI" panose="020B0502040204020203" pitchFamily="34" charset="0"/>
                    <a:ea typeface="Ebrima" panose="02000000000000000000" pitchFamily="2" charset="0"/>
                    <a:cs typeface="Segoe UI" panose="020B0502040204020203" pitchFamily="34" charset="0"/>
                  </a:rPr>
                  <a:t>1</a:t>
                </a:r>
              </a:p>
            </p:txBody>
          </p:sp>
        </p:grpSp>
        <p:grpSp>
          <p:nvGrpSpPr>
            <p:cNvPr id="78" name="Group 77"/>
            <p:cNvGrpSpPr/>
            <p:nvPr/>
          </p:nvGrpSpPr>
          <p:grpSpPr>
            <a:xfrm>
              <a:off x="6743025" y="2059920"/>
              <a:ext cx="553766" cy="553766"/>
              <a:chOff x="2294229" y="2190546"/>
              <a:chExt cx="553766" cy="553766"/>
            </a:xfrm>
          </p:grpSpPr>
          <p:sp>
            <p:nvSpPr>
              <p:cNvPr id="79" name="Oval 78"/>
              <p:cNvSpPr/>
              <p:nvPr/>
            </p:nvSpPr>
            <p:spPr>
              <a:xfrm>
                <a:off x="2294229" y="2190546"/>
                <a:ext cx="553766" cy="553766"/>
              </a:xfrm>
              <a:prstGeom prst="ellipse">
                <a:avLst/>
              </a:prstGeom>
              <a:solidFill>
                <a:srgbClr val="F2F2F2"/>
              </a:solidFill>
              <a:ln w="127000">
                <a:solidFill>
                  <a:srgbClr val="1C819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2376349" y="2387304"/>
                <a:ext cx="389526" cy="26205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spAutoFit/>
              </a:bodyPr>
              <a:lstStyle/>
              <a:p>
                <a:pPr algn="ctr">
                  <a:lnSpc>
                    <a:spcPts val="2000"/>
                  </a:lnSpc>
                </a:pPr>
                <a:r>
                  <a:rPr lang="en-US" sz="2400" b="1" spc="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goe UI" panose="020B0502040204020203" pitchFamily="34" charset="0"/>
                    <a:ea typeface="Ebrima" panose="02000000000000000000" pitchFamily="2" charset="0"/>
                    <a:cs typeface="Segoe UI" panose="020B0502040204020203" pitchFamily="34" charset="0"/>
                  </a:rPr>
                  <a:t>2</a:t>
                </a:r>
              </a:p>
            </p:txBody>
          </p:sp>
        </p:grpSp>
        <p:grpSp>
          <p:nvGrpSpPr>
            <p:cNvPr id="87" name="Group 86"/>
            <p:cNvGrpSpPr/>
            <p:nvPr/>
          </p:nvGrpSpPr>
          <p:grpSpPr>
            <a:xfrm>
              <a:off x="4611821" y="3524541"/>
              <a:ext cx="553766" cy="553766"/>
              <a:chOff x="2294229" y="2190546"/>
              <a:chExt cx="553766" cy="553766"/>
            </a:xfrm>
          </p:grpSpPr>
          <p:sp>
            <p:nvSpPr>
              <p:cNvPr id="88" name="Oval 87"/>
              <p:cNvSpPr/>
              <p:nvPr/>
            </p:nvSpPr>
            <p:spPr>
              <a:xfrm>
                <a:off x="2294229" y="2190546"/>
                <a:ext cx="553766" cy="553766"/>
              </a:xfrm>
              <a:prstGeom prst="ellipse">
                <a:avLst/>
              </a:prstGeom>
              <a:solidFill>
                <a:srgbClr val="F2F2F2"/>
              </a:solidFill>
              <a:ln w="127000">
                <a:solidFill>
                  <a:srgbClr val="1C819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2376349" y="2387304"/>
                <a:ext cx="389526" cy="26205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spAutoFit/>
              </a:bodyPr>
              <a:lstStyle/>
              <a:p>
                <a:pPr algn="ctr">
                  <a:lnSpc>
                    <a:spcPts val="2000"/>
                  </a:lnSpc>
                </a:pPr>
                <a:r>
                  <a:rPr lang="en-US" sz="2400" b="1" spc="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goe UI" panose="020B0502040204020203" pitchFamily="34" charset="0"/>
                    <a:ea typeface="Ebrima" panose="02000000000000000000" pitchFamily="2" charset="0"/>
                    <a:cs typeface="Segoe UI" panose="020B0502040204020203" pitchFamily="34" charset="0"/>
                  </a:rPr>
                  <a:t>4</a:t>
                </a:r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8864806" y="3524541"/>
              <a:ext cx="553766" cy="553766"/>
              <a:chOff x="2294229" y="2190546"/>
              <a:chExt cx="553766" cy="553766"/>
            </a:xfrm>
          </p:grpSpPr>
          <p:sp>
            <p:nvSpPr>
              <p:cNvPr id="91" name="Oval 90"/>
              <p:cNvSpPr/>
              <p:nvPr/>
            </p:nvSpPr>
            <p:spPr>
              <a:xfrm>
                <a:off x="2294229" y="2190546"/>
                <a:ext cx="553766" cy="553766"/>
              </a:xfrm>
              <a:prstGeom prst="ellipse">
                <a:avLst/>
              </a:prstGeom>
              <a:solidFill>
                <a:srgbClr val="F2F2F2"/>
              </a:solidFill>
              <a:ln w="127000">
                <a:solidFill>
                  <a:srgbClr val="FFBE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2376349" y="2387304"/>
                <a:ext cx="389526" cy="26205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spAutoFit/>
              </a:bodyPr>
              <a:lstStyle/>
              <a:p>
                <a:pPr algn="ctr">
                  <a:lnSpc>
                    <a:spcPts val="2000"/>
                  </a:lnSpc>
                </a:pPr>
                <a:r>
                  <a:rPr lang="en-US" sz="2400" b="1" spc="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goe UI" panose="020B0502040204020203" pitchFamily="34" charset="0"/>
                    <a:ea typeface="Ebrima" panose="02000000000000000000" pitchFamily="2" charset="0"/>
                    <a:cs typeface="Segoe UI" panose="020B0502040204020203" pitchFamily="34" charset="0"/>
                  </a:rPr>
                  <a:t>3</a:t>
                </a:r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>
              <a:off x="2484729" y="4992148"/>
              <a:ext cx="553766" cy="553766"/>
              <a:chOff x="2294229" y="2190546"/>
              <a:chExt cx="553766" cy="553766"/>
            </a:xfrm>
          </p:grpSpPr>
          <p:sp>
            <p:nvSpPr>
              <p:cNvPr id="94" name="Oval 93"/>
              <p:cNvSpPr/>
              <p:nvPr/>
            </p:nvSpPr>
            <p:spPr>
              <a:xfrm>
                <a:off x="2294229" y="2190546"/>
                <a:ext cx="553766" cy="553766"/>
              </a:xfrm>
              <a:prstGeom prst="ellipse">
                <a:avLst/>
              </a:prstGeom>
              <a:solidFill>
                <a:srgbClr val="F2F2F2"/>
              </a:solidFill>
              <a:ln w="127000">
                <a:solidFill>
                  <a:srgbClr val="FFBE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2376349" y="2387304"/>
                <a:ext cx="389526" cy="26205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spAutoFit/>
              </a:bodyPr>
              <a:lstStyle/>
              <a:p>
                <a:pPr algn="ctr">
                  <a:lnSpc>
                    <a:spcPts val="2000"/>
                  </a:lnSpc>
                </a:pPr>
                <a:r>
                  <a:rPr lang="en-US" sz="2400" b="1" spc="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goe UI" panose="020B0502040204020203" pitchFamily="34" charset="0"/>
                    <a:ea typeface="Ebrima" panose="02000000000000000000" pitchFamily="2" charset="0"/>
                    <a:cs typeface="Segoe UI" panose="020B0502040204020203" pitchFamily="34" charset="0"/>
                  </a:rPr>
                  <a:t>5</a:t>
                </a:r>
              </a:p>
            </p:txBody>
          </p:sp>
        </p:grpSp>
        <p:grpSp>
          <p:nvGrpSpPr>
            <p:cNvPr id="96" name="Group 95"/>
            <p:cNvGrpSpPr/>
            <p:nvPr/>
          </p:nvGrpSpPr>
          <p:grpSpPr>
            <a:xfrm>
              <a:off x="6748456" y="4992148"/>
              <a:ext cx="553766" cy="553766"/>
              <a:chOff x="2294229" y="2190546"/>
              <a:chExt cx="553766" cy="553766"/>
            </a:xfrm>
          </p:grpSpPr>
          <p:sp>
            <p:nvSpPr>
              <p:cNvPr id="97" name="Oval 96"/>
              <p:cNvSpPr/>
              <p:nvPr/>
            </p:nvSpPr>
            <p:spPr>
              <a:xfrm>
                <a:off x="2294229" y="2190546"/>
                <a:ext cx="553766" cy="553766"/>
              </a:xfrm>
              <a:prstGeom prst="ellipse">
                <a:avLst/>
              </a:prstGeom>
              <a:solidFill>
                <a:srgbClr val="F2F2F2"/>
              </a:solidFill>
              <a:ln w="127000">
                <a:solidFill>
                  <a:srgbClr val="1C819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2376349" y="2387304"/>
                <a:ext cx="389526" cy="26205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spAutoFit/>
              </a:bodyPr>
              <a:lstStyle/>
              <a:p>
                <a:pPr algn="ctr">
                  <a:lnSpc>
                    <a:spcPts val="2000"/>
                  </a:lnSpc>
                </a:pPr>
                <a:r>
                  <a:rPr lang="en-US" sz="2400" b="1" spc="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egoe UI" panose="020B0502040204020203" pitchFamily="34" charset="0"/>
                    <a:ea typeface="Ebrima" panose="02000000000000000000" pitchFamily="2" charset="0"/>
                    <a:cs typeface="Segoe UI" panose="020B0502040204020203" pitchFamily="34" charset="0"/>
                  </a:rPr>
                  <a:t>6</a:t>
                </a:r>
              </a:p>
            </p:txBody>
          </p:sp>
        </p:grp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1060836" y="1862682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START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10228116" y="5542585"/>
              <a:ext cx="903048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ts val="2000"/>
                </a:lnSpc>
              </a:pP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SOON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083419" y="1667784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sz="1400" b="1" spc="5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CONTENT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107861" y="2765459"/>
              <a:ext cx="1307498" cy="41036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6341717" y="1667784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sz="1400" b="1" spc="5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LED KICK-OFF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8463498" y="3138682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sz="1400" b="1" spc="5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PATH SURVEY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4210513" y="3138682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sz="1400" b="1" spc="5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PRE-WORK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028470" y="4601341"/>
              <a:ext cx="1467690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sz="1400" b="1" spc="5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CERTIFICATION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6288116" y="4601341"/>
              <a:ext cx="1467690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2000"/>
                </a:lnSpc>
              </a:pPr>
              <a:r>
                <a:rPr lang="en-US" sz="1400" b="1" spc="5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ADOPTION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6366159" y="2765459"/>
              <a:ext cx="1307498" cy="41036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4234955" y="4231153"/>
              <a:ext cx="1307498" cy="41036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108566" y="5697110"/>
              <a:ext cx="1307498" cy="41036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6368212" y="5697110"/>
              <a:ext cx="1307498" cy="41036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9A2B3D-ADCF-4209-AE9D-808A036E3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D09F8-377E-42A0-B723-4D84EA04916B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750F8-F7F7-4B91-AC15-EEB281D2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38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PRODUCT </a:t>
            </a:r>
            <a:r>
              <a:rPr lang="en-US" sz="4000" b="1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ROADMAP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4" name="Group 123"/>
          <p:cNvGrpSpPr/>
          <p:nvPr/>
        </p:nvGrpSpPr>
        <p:grpSpPr>
          <a:xfrm>
            <a:off x="2404210" y="1069900"/>
            <a:ext cx="1093733" cy="5131329"/>
            <a:chOff x="1960283" y="1621848"/>
            <a:chExt cx="1093733" cy="5131329"/>
          </a:xfrm>
        </p:grpSpPr>
        <p:cxnSp>
          <p:nvCxnSpPr>
            <p:cNvPr id="126" name="Straight Connector 125"/>
            <p:cNvCxnSpPr/>
            <p:nvPr/>
          </p:nvCxnSpPr>
          <p:spPr>
            <a:xfrm flipH="1">
              <a:off x="1983939" y="1771650"/>
              <a:ext cx="14529" cy="4981527"/>
            </a:xfrm>
            <a:prstGeom prst="line">
              <a:avLst/>
            </a:prstGeom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5" name="Group 124"/>
            <p:cNvGrpSpPr/>
            <p:nvPr/>
          </p:nvGrpSpPr>
          <p:grpSpPr>
            <a:xfrm>
              <a:off x="1960283" y="1621848"/>
              <a:ext cx="1093733" cy="233013"/>
              <a:chOff x="709667" y="1781317"/>
              <a:chExt cx="1093733" cy="233013"/>
            </a:xfrm>
          </p:grpSpPr>
          <p:sp>
            <p:nvSpPr>
              <p:cNvPr id="127" name="Rounded Rectangle 126"/>
              <p:cNvSpPr/>
              <p:nvPr/>
            </p:nvSpPr>
            <p:spPr>
              <a:xfrm rot="2700000">
                <a:off x="709667" y="1852467"/>
                <a:ext cx="90712" cy="90712"/>
              </a:xfrm>
              <a:prstGeom prst="round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900352" y="1781317"/>
                <a:ext cx="903048" cy="2330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ts val="2000"/>
                  </a:lnSpc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Ebrima" panose="02000000000000000000" pitchFamily="2" charset="0"/>
                    <a:cs typeface="Ebrima" panose="02000000000000000000" pitchFamily="2" charset="0"/>
                  </a:rPr>
                  <a:t>2017</a:t>
                </a:r>
              </a:p>
            </p:txBody>
          </p:sp>
        </p:grpSp>
      </p:grpSp>
      <p:grpSp>
        <p:nvGrpSpPr>
          <p:cNvPr id="129" name="Group 128"/>
          <p:cNvGrpSpPr/>
          <p:nvPr/>
        </p:nvGrpSpPr>
        <p:grpSpPr>
          <a:xfrm>
            <a:off x="4661284" y="1069900"/>
            <a:ext cx="1093733" cy="5131329"/>
            <a:chOff x="1957108" y="1621848"/>
            <a:chExt cx="1093733" cy="5131329"/>
          </a:xfrm>
        </p:grpSpPr>
        <p:cxnSp>
          <p:nvCxnSpPr>
            <p:cNvPr id="130" name="Straight Connector 129"/>
            <p:cNvCxnSpPr/>
            <p:nvPr/>
          </p:nvCxnSpPr>
          <p:spPr>
            <a:xfrm flipH="1">
              <a:off x="1983939" y="1771650"/>
              <a:ext cx="14529" cy="4981527"/>
            </a:xfrm>
            <a:prstGeom prst="line">
              <a:avLst/>
            </a:prstGeom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1" name="Group 130"/>
            <p:cNvGrpSpPr/>
            <p:nvPr/>
          </p:nvGrpSpPr>
          <p:grpSpPr>
            <a:xfrm>
              <a:off x="1957108" y="1621848"/>
              <a:ext cx="1093733" cy="233013"/>
              <a:chOff x="706492" y="1781317"/>
              <a:chExt cx="1093733" cy="233013"/>
            </a:xfrm>
          </p:grpSpPr>
          <p:sp>
            <p:nvSpPr>
              <p:cNvPr id="132" name="Rounded Rectangle 131"/>
              <p:cNvSpPr/>
              <p:nvPr/>
            </p:nvSpPr>
            <p:spPr>
              <a:xfrm rot="2700000">
                <a:off x="706492" y="1852467"/>
                <a:ext cx="90712" cy="90712"/>
              </a:xfrm>
              <a:prstGeom prst="round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897177" y="1781317"/>
                <a:ext cx="903048" cy="2330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ts val="2000"/>
                  </a:lnSpc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Ebrima" panose="02000000000000000000" pitchFamily="2" charset="0"/>
                    <a:cs typeface="Ebrima" panose="02000000000000000000" pitchFamily="2" charset="0"/>
                  </a:rPr>
                  <a:t>2018</a:t>
                </a:r>
              </a:p>
            </p:txBody>
          </p:sp>
        </p:grpSp>
      </p:grpSp>
      <p:grpSp>
        <p:nvGrpSpPr>
          <p:cNvPr id="134" name="Group 133"/>
          <p:cNvGrpSpPr/>
          <p:nvPr/>
        </p:nvGrpSpPr>
        <p:grpSpPr>
          <a:xfrm>
            <a:off x="6928688" y="1069900"/>
            <a:ext cx="1093733" cy="5131329"/>
            <a:chOff x="1960283" y="1621848"/>
            <a:chExt cx="1093733" cy="5131329"/>
          </a:xfrm>
        </p:grpSpPr>
        <p:cxnSp>
          <p:nvCxnSpPr>
            <p:cNvPr id="135" name="Straight Connector 134"/>
            <p:cNvCxnSpPr/>
            <p:nvPr/>
          </p:nvCxnSpPr>
          <p:spPr>
            <a:xfrm flipH="1">
              <a:off x="1983939" y="1771650"/>
              <a:ext cx="14529" cy="4981527"/>
            </a:xfrm>
            <a:prstGeom prst="line">
              <a:avLst/>
            </a:prstGeom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6" name="Group 135"/>
            <p:cNvGrpSpPr/>
            <p:nvPr/>
          </p:nvGrpSpPr>
          <p:grpSpPr>
            <a:xfrm>
              <a:off x="1960283" y="1621848"/>
              <a:ext cx="1093733" cy="233013"/>
              <a:chOff x="709667" y="1781317"/>
              <a:chExt cx="1093733" cy="233013"/>
            </a:xfrm>
          </p:grpSpPr>
          <p:sp>
            <p:nvSpPr>
              <p:cNvPr id="137" name="Rounded Rectangle 136"/>
              <p:cNvSpPr/>
              <p:nvPr/>
            </p:nvSpPr>
            <p:spPr>
              <a:xfrm rot="2700000">
                <a:off x="709667" y="1852467"/>
                <a:ext cx="90712" cy="90712"/>
              </a:xfrm>
              <a:prstGeom prst="round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900352" y="1781317"/>
                <a:ext cx="903048" cy="2330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ts val="2000"/>
                  </a:lnSpc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Ebrima" panose="02000000000000000000" pitchFamily="2" charset="0"/>
                    <a:cs typeface="Ebrima" panose="02000000000000000000" pitchFamily="2" charset="0"/>
                  </a:rPr>
                  <a:t>2019</a:t>
                </a:r>
              </a:p>
            </p:txBody>
          </p:sp>
        </p:grpSp>
      </p:grpSp>
      <p:grpSp>
        <p:nvGrpSpPr>
          <p:cNvPr id="139" name="Group 138"/>
          <p:cNvGrpSpPr/>
          <p:nvPr/>
        </p:nvGrpSpPr>
        <p:grpSpPr>
          <a:xfrm>
            <a:off x="9189742" y="1069900"/>
            <a:ext cx="1093733" cy="5131329"/>
            <a:chOff x="1957108" y="1621848"/>
            <a:chExt cx="1093733" cy="5131329"/>
          </a:xfrm>
        </p:grpSpPr>
        <p:cxnSp>
          <p:nvCxnSpPr>
            <p:cNvPr id="140" name="Straight Connector 139"/>
            <p:cNvCxnSpPr/>
            <p:nvPr/>
          </p:nvCxnSpPr>
          <p:spPr>
            <a:xfrm flipH="1">
              <a:off x="1983939" y="1771650"/>
              <a:ext cx="14529" cy="4981527"/>
            </a:xfrm>
            <a:prstGeom prst="line">
              <a:avLst/>
            </a:prstGeom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1" name="Group 140"/>
            <p:cNvGrpSpPr/>
            <p:nvPr/>
          </p:nvGrpSpPr>
          <p:grpSpPr>
            <a:xfrm>
              <a:off x="1957108" y="1621848"/>
              <a:ext cx="1093733" cy="233013"/>
              <a:chOff x="706492" y="1781317"/>
              <a:chExt cx="1093733" cy="233013"/>
            </a:xfrm>
          </p:grpSpPr>
          <p:sp>
            <p:nvSpPr>
              <p:cNvPr id="142" name="Rounded Rectangle 141"/>
              <p:cNvSpPr/>
              <p:nvPr/>
            </p:nvSpPr>
            <p:spPr>
              <a:xfrm rot="2700000">
                <a:off x="706492" y="1852467"/>
                <a:ext cx="90712" cy="90712"/>
              </a:xfrm>
              <a:prstGeom prst="round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40155F1C-8FDA-4C29-A73E-D860059661AD}"/>
                  </a:ext>
                </a:extLst>
              </p:cNvPr>
              <p:cNvSpPr txBox="1"/>
              <p:nvPr/>
            </p:nvSpPr>
            <p:spPr>
              <a:xfrm>
                <a:off x="897177" y="1781317"/>
                <a:ext cx="903048" cy="2330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ts val="2000"/>
                  </a:lnSpc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Ebrima" panose="02000000000000000000" pitchFamily="2" charset="0"/>
                    <a:cs typeface="Ebrima" panose="02000000000000000000" pitchFamily="2" charset="0"/>
                  </a:rPr>
                  <a:t>2020</a:t>
                </a:r>
              </a:p>
            </p:txBody>
          </p:sp>
        </p:grpSp>
      </p:grpSp>
      <p:sp>
        <p:nvSpPr>
          <p:cNvPr id="12" name="Rounded Rectangle 11"/>
          <p:cNvSpPr/>
          <p:nvPr/>
        </p:nvSpPr>
        <p:spPr>
          <a:xfrm>
            <a:off x="827314" y="1531068"/>
            <a:ext cx="1480457" cy="1042639"/>
          </a:xfrm>
          <a:prstGeom prst="round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</a:t>
            </a:r>
          </a:p>
        </p:txBody>
      </p:sp>
      <p:sp>
        <p:nvSpPr>
          <p:cNvPr id="65" name="Rounded Rectangle 64"/>
          <p:cNvSpPr/>
          <p:nvPr/>
        </p:nvSpPr>
        <p:spPr>
          <a:xfrm>
            <a:off x="827314" y="2740242"/>
            <a:ext cx="1480457" cy="1042639"/>
          </a:xfrm>
          <a:prstGeom prst="roundRect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+mj-lt"/>
              </a:rPr>
              <a:t>B</a:t>
            </a:r>
          </a:p>
        </p:txBody>
      </p:sp>
      <p:sp>
        <p:nvSpPr>
          <p:cNvPr id="67" name="Rounded Rectangle 66"/>
          <p:cNvSpPr/>
          <p:nvPr/>
        </p:nvSpPr>
        <p:spPr>
          <a:xfrm>
            <a:off x="827314" y="3949416"/>
            <a:ext cx="1480457" cy="1042639"/>
          </a:xfrm>
          <a:prstGeom prst="round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827314" y="5158590"/>
            <a:ext cx="1480457" cy="1042639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+mj-lt"/>
              </a:rPr>
              <a:t>D</a:t>
            </a:r>
          </a:p>
        </p:txBody>
      </p:sp>
      <p:sp>
        <p:nvSpPr>
          <p:cNvPr id="70" name="Rounded Rectangle 69"/>
          <p:cNvSpPr/>
          <p:nvPr/>
        </p:nvSpPr>
        <p:spPr>
          <a:xfrm>
            <a:off x="2423886" y="2740242"/>
            <a:ext cx="2148114" cy="1042639"/>
          </a:xfrm>
          <a:prstGeom prst="roundRect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/>
          <p:cNvSpPr/>
          <p:nvPr/>
        </p:nvSpPr>
        <p:spPr>
          <a:xfrm>
            <a:off x="2423886" y="3949416"/>
            <a:ext cx="2148114" cy="1042639"/>
          </a:xfrm>
          <a:prstGeom prst="round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/>
          <p:cNvSpPr/>
          <p:nvPr/>
        </p:nvSpPr>
        <p:spPr>
          <a:xfrm>
            <a:off x="2423886" y="5158590"/>
            <a:ext cx="2148114" cy="1042639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/>
          <p:cNvSpPr/>
          <p:nvPr/>
        </p:nvSpPr>
        <p:spPr>
          <a:xfrm>
            <a:off x="2423886" y="1531068"/>
            <a:ext cx="4412343" cy="1042639"/>
          </a:xfrm>
          <a:prstGeom prst="round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/>
          <p:cNvSpPr/>
          <p:nvPr/>
        </p:nvSpPr>
        <p:spPr>
          <a:xfrm>
            <a:off x="4688115" y="2740242"/>
            <a:ext cx="2148114" cy="1042639"/>
          </a:xfrm>
          <a:prstGeom prst="roundRect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/>
          <p:cNvSpPr/>
          <p:nvPr/>
        </p:nvSpPr>
        <p:spPr>
          <a:xfrm>
            <a:off x="4688115" y="5158590"/>
            <a:ext cx="2148114" cy="1042639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/>
          <p:cNvSpPr/>
          <p:nvPr/>
        </p:nvSpPr>
        <p:spPr>
          <a:xfrm>
            <a:off x="6952344" y="1531068"/>
            <a:ext cx="2148114" cy="1042639"/>
          </a:xfrm>
          <a:prstGeom prst="round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/>
          <p:cNvSpPr/>
          <p:nvPr/>
        </p:nvSpPr>
        <p:spPr>
          <a:xfrm>
            <a:off x="6952343" y="2740242"/>
            <a:ext cx="4412343" cy="1042639"/>
          </a:xfrm>
          <a:prstGeom prst="roundRect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/>
          <p:cNvSpPr/>
          <p:nvPr/>
        </p:nvSpPr>
        <p:spPr>
          <a:xfrm>
            <a:off x="4688115" y="3949416"/>
            <a:ext cx="4412343" cy="1042639"/>
          </a:xfrm>
          <a:prstGeom prst="round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/>
          <p:cNvSpPr/>
          <p:nvPr/>
        </p:nvSpPr>
        <p:spPr>
          <a:xfrm>
            <a:off x="6952344" y="5158590"/>
            <a:ext cx="2148114" cy="1042639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ounded Rectangle 119"/>
          <p:cNvSpPr/>
          <p:nvPr/>
        </p:nvSpPr>
        <p:spPr>
          <a:xfrm>
            <a:off x="9216573" y="1531068"/>
            <a:ext cx="2148114" cy="1042639"/>
          </a:xfrm>
          <a:prstGeom prst="round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ounded Rectangle 121"/>
          <p:cNvSpPr/>
          <p:nvPr/>
        </p:nvSpPr>
        <p:spPr>
          <a:xfrm>
            <a:off x="9216573" y="3949416"/>
            <a:ext cx="2148114" cy="1042639"/>
          </a:xfrm>
          <a:prstGeom prst="round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ounded Rectangle 122"/>
          <p:cNvSpPr/>
          <p:nvPr/>
        </p:nvSpPr>
        <p:spPr>
          <a:xfrm>
            <a:off x="9216573" y="5158590"/>
            <a:ext cx="2148114" cy="1042639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2625458" y="1737750"/>
            <a:ext cx="3265749" cy="629274"/>
            <a:chOff x="2727058" y="1898310"/>
            <a:chExt cx="3265749" cy="629274"/>
          </a:xfrm>
        </p:grpSpPr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8" y="2168511"/>
              <a:ext cx="3265749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,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consectetur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adipiscing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elit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2670722" y="4156098"/>
            <a:ext cx="1654443" cy="629274"/>
            <a:chOff x="2727058" y="1898310"/>
            <a:chExt cx="1654443" cy="629274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da-DK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amet.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55" name="Group 154"/>
          <p:cNvGrpSpPr/>
          <p:nvPr/>
        </p:nvGrpSpPr>
        <p:grpSpPr>
          <a:xfrm>
            <a:off x="2670722" y="2946924"/>
            <a:ext cx="1654443" cy="629274"/>
            <a:chOff x="2727058" y="1898310"/>
            <a:chExt cx="1654443" cy="629274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2670722" y="5365272"/>
            <a:ext cx="1654443" cy="629274"/>
            <a:chOff x="2727058" y="1898310"/>
            <a:chExt cx="1654443" cy="629274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da-DK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amet.</a:t>
              </a: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4934951" y="2946924"/>
            <a:ext cx="1654443" cy="629274"/>
            <a:chOff x="2727058" y="1898310"/>
            <a:chExt cx="1654443" cy="629274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115888" y="2946924"/>
            <a:ext cx="3289931" cy="629274"/>
            <a:chOff x="2727058" y="1898310"/>
            <a:chExt cx="3289931" cy="629274"/>
          </a:xfrm>
        </p:grpSpPr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8" y="2168511"/>
              <a:ext cx="3289931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, </a:t>
              </a:r>
              <a:r>
                <a:rPr lang="en-US" sz="1400" dirty="0" err="1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consectetur</a:t>
              </a:r>
              <a:r>
                <a:rPr lang="en-US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adipiscing</a:t>
              </a:r>
              <a:r>
                <a:rPr lang="en-US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elit</a:t>
              </a:r>
              <a:r>
                <a:rPr lang="en-US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7199180" y="1737750"/>
            <a:ext cx="1654443" cy="629274"/>
            <a:chOff x="2727058" y="1898310"/>
            <a:chExt cx="1654443" cy="629274"/>
          </a:xfrm>
        </p:grpSpPr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9463409" y="1737750"/>
            <a:ext cx="1654443" cy="629274"/>
            <a:chOff x="2727058" y="1898310"/>
            <a:chExt cx="1654443" cy="629274"/>
          </a:xfrm>
        </p:grpSpPr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4908259" y="4156098"/>
            <a:ext cx="3254665" cy="629274"/>
            <a:chOff x="2727058" y="1898310"/>
            <a:chExt cx="3254665" cy="629274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8" y="2168511"/>
              <a:ext cx="3254665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amet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,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consectetur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adipiscing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1400" dirty="0" err="1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elit</a:t>
              </a:r>
              <a:r>
                <a:rPr lang="en-US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.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9463409" y="4156098"/>
            <a:ext cx="1654443" cy="629274"/>
            <a:chOff x="2727058" y="1898310"/>
            <a:chExt cx="1654443" cy="629274"/>
          </a:xfrm>
        </p:grpSpPr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da-DK" sz="140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amet.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404040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83" name="Group 182"/>
          <p:cNvGrpSpPr/>
          <p:nvPr/>
        </p:nvGrpSpPr>
        <p:grpSpPr>
          <a:xfrm>
            <a:off x="4934951" y="5365272"/>
            <a:ext cx="1654443" cy="629274"/>
            <a:chOff x="2727058" y="1898310"/>
            <a:chExt cx="1654443" cy="629274"/>
          </a:xfrm>
        </p:grpSpPr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da-DK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amet.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86" name="Group 185"/>
          <p:cNvGrpSpPr/>
          <p:nvPr/>
        </p:nvGrpSpPr>
        <p:grpSpPr>
          <a:xfrm>
            <a:off x="7199180" y="5365272"/>
            <a:ext cx="1654443" cy="629274"/>
            <a:chOff x="2727058" y="1898310"/>
            <a:chExt cx="1654443" cy="629274"/>
          </a:xfrm>
        </p:grpSpPr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da-DK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amet.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63409" y="5365272"/>
            <a:ext cx="1654443" cy="629274"/>
            <a:chOff x="2727058" y="1898310"/>
            <a:chExt cx="1654443" cy="629274"/>
          </a:xfrm>
        </p:grpSpPr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EDFBD7F5-A471-43BD-B56C-461413086A4E}"/>
                </a:ext>
              </a:extLst>
            </p:cNvPr>
            <p:cNvSpPr txBox="1"/>
            <p:nvPr/>
          </p:nvSpPr>
          <p:spPr>
            <a:xfrm>
              <a:off x="2727059" y="2168511"/>
              <a:ext cx="1654442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da-DK" sz="140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Lorem ipsum dolor sit amet.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2727058" y="1898310"/>
              <a:ext cx="1356383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b="1" spc="50" dirty="0">
                  <a:solidFill>
                    <a:srgbClr val="F2F2F2"/>
                  </a:solidFill>
                  <a:ea typeface="Ebrima" panose="02000000000000000000" pitchFamily="2" charset="0"/>
                  <a:cs typeface="Segoe UI" panose="020B0502040204020203" pitchFamily="34" charset="0"/>
                </a:rPr>
                <a:t>PROCESS</a:t>
              </a:r>
            </a:p>
          </p:txBody>
        </p:sp>
      </p:grpSp>
      <p:grpSp>
        <p:nvGrpSpPr>
          <p:cNvPr id="192" name="Group 191"/>
          <p:cNvGrpSpPr/>
          <p:nvPr/>
        </p:nvGrpSpPr>
        <p:grpSpPr>
          <a:xfrm>
            <a:off x="6257203" y="2003525"/>
            <a:ext cx="453267" cy="453267"/>
            <a:chOff x="7613650" y="1387475"/>
            <a:chExt cx="284163" cy="284163"/>
          </a:xfrm>
          <a:solidFill>
            <a:srgbClr val="404040"/>
          </a:solidFill>
        </p:grpSpPr>
        <p:sp>
          <p:nvSpPr>
            <p:cNvPr id="193" name="Freeform 4359"/>
            <p:cNvSpPr>
              <a:spLocks noEditPoints="1"/>
            </p:cNvSpPr>
            <p:nvPr/>
          </p:nvSpPr>
          <p:spPr bwMode="auto">
            <a:xfrm>
              <a:off x="7613650" y="1471613"/>
              <a:ext cx="200025" cy="200025"/>
            </a:xfrm>
            <a:custGeom>
              <a:avLst/>
              <a:gdLst>
                <a:gd name="T0" fmla="*/ 276 w 629"/>
                <a:gd name="T1" fmla="*/ 436 h 629"/>
                <a:gd name="T2" fmla="*/ 233 w 629"/>
                <a:gd name="T3" fmla="*/ 411 h 629"/>
                <a:gd name="T4" fmla="*/ 202 w 629"/>
                <a:gd name="T5" fmla="*/ 374 h 629"/>
                <a:gd name="T6" fmla="*/ 187 w 629"/>
                <a:gd name="T7" fmla="*/ 325 h 629"/>
                <a:gd name="T8" fmla="*/ 192 w 629"/>
                <a:gd name="T9" fmla="*/ 274 h 629"/>
                <a:gd name="T10" fmla="*/ 216 w 629"/>
                <a:gd name="T11" fmla="*/ 231 h 629"/>
                <a:gd name="T12" fmla="*/ 253 w 629"/>
                <a:gd name="T13" fmla="*/ 199 h 629"/>
                <a:gd name="T14" fmla="*/ 301 w 629"/>
                <a:gd name="T15" fmla="*/ 184 h 629"/>
                <a:gd name="T16" fmla="*/ 352 w 629"/>
                <a:gd name="T17" fmla="*/ 190 h 629"/>
                <a:gd name="T18" fmla="*/ 395 w 629"/>
                <a:gd name="T19" fmla="*/ 213 h 629"/>
                <a:gd name="T20" fmla="*/ 426 w 629"/>
                <a:gd name="T21" fmla="*/ 252 h 629"/>
                <a:gd name="T22" fmla="*/ 441 w 629"/>
                <a:gd name="T23" fmla="*/ 300 h 629"/>
                <a:gd name="T24" fmla="*/ 436 w 629"/>
                <a:gd name="T25" fmla="*/ 350 h 629"/>
                <a:gd name="T26" fmla="*/ 413 w 629"/>
                <a:gd name="T27" fmla="*/ 394 h 629"/>
                <a:gd name="T28" fmla="*/ 375 w 629"/>
                <a:gd name="T29" fmla="*/ 425 h 629"/>
                <a:gd name="T30" fmla="*/ 327 w 629"/>
                <a:gd name="T31" fmla="*/ 440 h 629"/>
                <a:gd name="T32" fmla="*/ 572 w 629"/>
                <a:gd name="T33" fmla="*/ 346 h 629"/>
                <a:gd name="T34" fmla="*/ 574 w 629"/>
                <a:gd name="T35" fmla="*/ 302 h 629"/>
                <a:gd name="T36" fmla="*/ 620 w 629"/>
                <a:gd name="T37" fmla="*/ 241 h 629"/>
                <a:gd name="T38" fmla="*/ 628 w 629"/>
                <a:gd name="T39" fmla="*/ 231 h 629"/>
                <a:gd name="T40" fmla="*/ 625 w 629"/>
                <a:gd name="T41" fmla="*/ 219 h 629"/>
                <a:gd name="T42" fmla="*/ 544 w 629"/>
                <a:gd name="T43" fmla="*/ 84 h 629"/>
                <a:gd name="T44" fmla="*/ 532 w 629"/>
                <a:gd name="T45" fmla="*/ 83 h 629"/>
                <a:gd name="T46" fmla="*/ 447 w 629"/>
                <a:gd name="T47" fmla="*/ 88 h 629"/>
                <a:gd name="T48" fmla="*/ 407 w 629"/>
                <a:gd name="T49" fmla="*/ 69 h 629"/>
                <a:gd name="T50" fmla="*/ 404 w 629"/>
                <a:gd name="T51" fmla="*/ 7 h 629"/>
                <a:gd name="T52" fmla="*/ 395 w 629"/>
                <a:gd name="T53" fmla="*/ 0 h 629"/>
                <a:gd name="T54" fmla="*/ 235 w 629"/>
                <a:gd name="T55" fmla="*/ 1 h 629"/>
                <a:gd name="T56" fmla="*/ 227 w 629"/>
                <a:gd name="T57" fmla="*/ 10 h 629"/>
                <a:gd name="T58" fmla="*/ 216 w 629"/>
                <a:gd name="T59" fmla="*/ 72 h 629"/>
                <a:gd name="T60" fmla="*/ 177 w 629"/>
                <a:gd name="T61" fmla="*/ 91 h 629"/>
                <a:gd name="T62" fmla="*/ 98 w 629"/>
                <a:gd name="T63" fmla="*/ 84 h 629"/>
                <a:gd name="T64" fmla="*/ 87 w 629"/>
                <a:gd name="T65" fmla="*/ 83 h 629"/>
                <a:gd name="T66" fmla="*/ 78 w 629"/>
                <a:gd name="T67" fmla="*/ 90 h 629"/>
                <a:gd name="T68" fmla="*/ 1 w 629"/>
                <a:gd name="T69" fmla="*/ 228 h 629"/>
                <a:gd name="T70" fmla="*/ 57 w 629"/>
                <a:gd name="T71" fmla="*/ 269 h 629"/>
                <a:gd name="T72" fmla="*/ 54 w 629"/>
                <a:gd name="T73" fmla="*/ 313 h 629"/>
                <a:gd name="T74" fmla="*/ 57 w 629"/>
                <a:gd name="T75" fmla="*/ 355 h 629"/>
                <a:gd name="T76" fmla="*/ 2 w 629"/>
                <a:gd name="T77" fmla="*/ 391 h 629"/>
                <a:gd name="T78" fmla="*/ 1 w 629"/>
                <a:gd name="T79" fmla="*/ 402 h 629"/>
                <a:gd name="T80" fmla="*/ 86 w 629"/>
                <a:gd name="T81" fmla="*/ 543 h 629"/>
                <a:gd name="T82" fmla="*/ 98 w 629"/>
                <a:gd name="T83" fmla="*/ 542 h 629"/>
                <a:gd name="T84" fmla="*/ 177 w 629"/>
                <a:gd name="T85" fmla="*/ 533 h 629"/>
                <a:gd name="T86" fmla="*/ 216 w 629"/>
                <a:gd name="T87" fmla="*/ 552 h 629"/>
                <a:gd name="T88" fmla="*/ 227 w 629"/>
                <a:gd name="T89" fmla="*/ 620 h 629"/>
                <a:gd name="T90" fmla="*/ 235 w 629"/>
                <a:gd name="T91" fmla="*/ 628 h 629"/>
                <a:gd name="T92" fmla="*/ 395 w 629"/>
                <a:gd name="T93" fmla="*/ 629 h 629"/>
                <a:gd name="T94" fmla="*/ 404 w 629"/>
                <a:gd name="T95" fmla="*/ 623 h 629"/>
                <a:gd name="T96" fmla="*/ 407 w 629"/>
                <a:gd name="T97" fmla="*/ 556 h 629"/>
                <a:gd name="T98" fmla="*/ 447 w 629"/>
                <a:gd name="T99" fmla="*/ 538 h 629"/>
                <a:gd name="T100" fmla="*/ 533 w 629"/>
                <a:gd name="T101" fmla="*/ 543 h 629"/>
                <a:gd name="T102" fmla="*/ 545 w 629"/>
                <a:gd name="T103" fmla="*/ 543 h 629"/>
                <a:gd name="T104" fmla="*/ 627 w 629"/>
                <a:gd name="T105" fmla="*/ 405 h 629"/>
                <a:gd name="T106" fmla="*/ 628 w 629"/>
                <a:gd name="T107" fmla="*/ 394 h 629"/>
                <a:gd name="T108" fmla="*/ 621 w 629"/>
                <a:gd name="T109" fmla="*/ 385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629">
                  <a:moveTo>
                    <a:pt x="314" y="441"/>
                  </a:moveTo>
                  <a:lnTo>
                    <a:pt x="301" y="440"/>
                  </a:lnTo>
                  <a:lnTo>
                    <a:pt x="288" y="439"/>
                  </a:lnTo>
                  <a:lnTo>
                    <a:pt x="276" y="436"/>
                  </a:lnTo>
                  <a:lnTo>
                    <a:pt x="264" y="430"/>
                  </a:lnTo>
                  <a:lnTo>
                    <a:pt x="253" y="425"/>
                  </a:lnTo>
                  <a:lnTo>
                    <a:pt x="242" y="418"/>
                  </a:lnTo>
                  <a:lnTo>
                    <a:pt x="233" y="411"/>
                  </a:lnTo>
                  <a:lnTo>
                    <a:pt x="223" y="404"/>
                  </a:lnTo>
                  <a:lnTo>
                    <a:pt x="216" y="394"/>
                  </a:lnTo>
                  <a:lnTo>
                    <a:pt x="208" y="384"/>
                  </a:lnTo>
                  <a:lnTo>
                    <a:pt x="202" y="374"/>
                  </a:lnTo>
                  <a:lnTo>
                    <a:pt x="196" y="362"/>
                  </a:lnTo>
                  <a:lnTo>
                    <a:pt x="192" y="350"/>
                  </a:lnTo>
                  <a:lnTo>
                    <a:pt x="189" y="338"/>
                  </a:lnTo>
                  <a:lnTo>
                    <a:pt x="187" y="325"/>
                  </a:lnTo>
                  <a:lnTo>
                    <a:pt x="186" y="313"/>
                  </a:lnTo>
                  <a:lnTo>
                    <a:pt x="187" y="300"/>
                  </a:lnTo>
                  <a:lnTo>
                    <a:pt x="189" y="287"/>
                  </a:lnTo>
                  <a:lnTo>
                    <a:pt x="192" y="274"/>
                  </a:lnTo>
                  <a:lnTo>
                    <a:pt x="196" y="262"/>
                  </a:lnTo>
                  <a:lnTo>
                    <a:pt x="202" y="252"/>
                  </a:lnTo>
                  <a:lnTo>
                    <a:pt x="208" y="241"/>
                  </a:lnTo>
                  <a:lnTo>
                    <a:pt x="216" y="231"/>
                  </a:lnTo>
                  <a:lnTo>
                    <a:pt x="223" y="222"/>
                  </a:lnTo>
                  <a:lnTo>
                    <a:pt x="233" y="213"/>
                  </a:lnTo>
                  <a:lnTo>
                    <a:pt x="242" y="206"/>
                  </a:lnTo>
                  <a:lnTo>
                    <a:pt x="253" y="199"/>
                  </a:lnTo>
                  <a:lnTo>
                    <a:pt x="264" y="194"/>
                  </a:lnTo>
                  <a:lnTo>
                    <a:pt x="276" y="190"/>
                  </a:lnTo>
                  <a:lnTo>
                    <a:pt x="288" y="186"/>
                  </a:lnTo>
                  <a:lnTo>
                    <a:pt x="301" y="184"/>
                  </a:lnTo>
                  <a:lnTo>
                    <a:pt x="314" y="184"/>
                  </a:lnTo>
                  <a:lnTo>
                    <a:pt x="327" y="184"/>
                  </a:lnTo>
                  <a:lnTo>
                    <a:pt x="340" y="186"/>
                  </a:lnTo>
                  <a:lnTo>
                    <a:pt x="352" y="190"/>
                  </a:lnTo>
                  <a:lnTo>
                    <a:pt x="363" y="194"/>
                  </a:lnTo>
                  <a:lnTo>
                    <a:pt x="375" y="199"/>
                  </a:lnTo>
                  <a:lnTo>
                    <a:pt x="386" y="206"/>
                  </a:lnTo>
                  <a:lnTo>
                    <a:pt x="395" y="213"/>
                  </a:lnTo>
                  <a:lnTo>
                    <a:pt x="404" y="222"/>
                  </a:lnTo>
                  <a:lnTo>
                    <a:pt x="413" y="231"/>
                  </a:lnTo>
                  <a:lnTo>
                    <a:pt x="420" y="241"/>
                  </a:lnTo>
                  <a:lnTo>
                    <a:pt x="426" y="252"/>
                  </a:lnTo>
                  <a:lnTo>
                    <a:pt x="432" y="262"/>
                  </a:lnTo>
                  <a:lnTo>
                    <a:pt x="436" y="274"/>
                  </a:lnTo>
                  <a:lnTo>
                    <a:pt x="439" y="287"/>
                  </a:lnTo>
                  <a:lnTo>
                    <a:pt x="441" y="300"/>
                  </a:lnTo>
                  <a:lnTo>
                    <a:pt x="443" y="313"/>
                  </a:lnTo>
                  <a:lnTo>
                    <a:pt x="441" y="325"/>
                  </a:lnTo>
                  <a:lnTo>
                    <a:pt x="439" y="338"/>
                  </a:lnTo>
                  <a:lnTo>
                    <a:pt x="436" y="350"/>
                  </a:lnTo>
                  <a:lnTo>
                    <a:pt x="432" y="362"/>
                  </a:lnTo>
                  <a:lnTo>
                    <a:pt x="426" y="374"/>
                  </a:lnTo>
                  <a:lnTo>
                    <a:pt x="420" y="384"/>
                  </a:lnTo>
                  <a:lnTo>
                    <a:pt x="413" y="394"/>
                  </a:lnTo>
                  <a:lnTo>
                    <a:pt x="404" y="404"/>
                  </a:lnTo>
                  <a:lnTo>
                    <a:pt x="395" y="411"/>
                  </a:lnTo>
                  <a:lnTo>
                    <a:pt x="386" y="418"/>
                  </a:lnTo>
                  <a:lnTo>
                    <a:pt x="375" y="425"/>
                  </a:lnTo>
                  <a:lnTo>
                    <a:pt x="363" y="430"/>
                  </a:lnTo>
                  <a:lnTo>
                    <a:pt x="352" y="436"/>
                  </a:lnTo>
                  <a:lnTo>
                    <a:pt x="340" y="439"/>
                  </a:lnTo>
                  <a:lnTo>
                    <a:pt x="327" y="440"/>
                  </a:lnTo>
                  <a:lnTo>
                    <a:pt x="314" y="441"/>
                  </a:lnTo>
                  <a:close/>
                  <a:moveTo>
                    <a:pt x="621" y="385"/>
                  </a:moveTo>
                  <a:lnTo>
                    <a:pt x="571" y="355"/>
                  </a:lnTo>
                  <a:lnTo>
                    <a:pt x="572" y="346"/>
                  </a:lnTo>
                  <a:lnTo>
                    <a:pt x="573" y="335"/>
                  </a:lnTo>
                  <a:lnTo>
                    <a:pt x="574" y="323"/>
                  </a:lnTo>
                  <a:lnTo>
                    <a:pt x="574" y="313"/>
                  </a:lnTo>
                  <a:lnTo>
                    <a:pt x="574" y="302"/>
                  </a:lnTo>
                  <a:lnTo>
                    <a:pt x="573" y="291"/>
                  </a:lnTo>
                  <a:lnTo>
                    <a:pt x="572" y="280"/>
                  </a:lnTo>
                  <a:lnTo>
                    <a:pt x="570" y="269"/>
                  </a:lnTo>
                  <a:lnTo>
                    <a:pt x="620" y="241"/>
                  </a:lnTo>
                  <a:lnTo>
                    <a:pt x="623" y="239"/>
                  </a:lnTo>
                  <a:lnTo>
                    <a:pt x="624" y="237"/>
                  </a:lnTo>
                  <a:lnTo>
                    <a:pt x="627" y="234"/>
                  </a:lnTo>
                  <a:lnTo>
                    <a:pt x="628" y="231"/>
                  </a:lnTo>
                  <a:lnTo>
                    <a:pt x="628" y="228"/>
                  </a:lnTo>
                  <a:lnTo>
                    <a:pt x="628" y="226"/>
                  </a:lnTo>
                  <a:lnTo>
                    <a:pt x="628" y="223"/>
                  </a:lnTo>
                  <a:lnTo>
                    <a:pt x="625" y="219"/>
                  </a:lnTo>
                  <a:lnTo>
                    <a:pt x="551" y="90"/>
                  </a:lnTo>
                  <a:lnTo>
                    <a:pt x="548" y="87"/>
                  </a:lnTo>
                  <a:lnTo>
                    <a:pt x="546" y="85"/>
                  </a:lnTo>
                  <a:lnTo>
                    <a:pt x="544" y="84"/>
                  </a:lnTo>
                  <a:lnTo>
                    <a:pt x="541" y="83"/>
                  </a:lnTo>
                  <a:lnTo>
                    <a:pt x="539" y="81"/>
                  </a:lnTo>
                  <a:lnTo>
                    <a:pt x="536" y="81"/>
                  </a:lnTo>
                  <a:lnTo>
                    <a:pt x="532" y="83"/>
                  </a:lnTo>
                  <a:lnTo>
                    <a:pt x="530" y="84"/>
                  </a:lnTo>
                  <a:lnTo>
                    <a:pt x="481" y="113"/>
                  </a:lnTo>
                  <a:lnTo>
                    <a:pt x="465" y="99"/>
                  </a:lnTo>
                  <a:lnTo>
                    <a:pt x="447" y="88"/>
                  </a:lnTo>
                  <a:lnTo>
                    <a:pt x="438" y="83"/>
                  </a:lnTo>
                  <a:lnTo>
                    <a:pt x="429" y="77"/>
                  </a:lnTo>
                  <a:lnTo>
                    <a:pt x="418" y="73"/>
                  </a:lnTo>
                  <a:lnTo>
                    <a:pt x="407" y="69"/>
                  </a:lnTo>
                  <a:lnTo>
                    <a:pt x="407" y="15"/>
                  </a:lnTo>
                  <a:lnTo>
                    <a:pt x="407" y="12"/>
                  </a:lnTo>
                  <a:lnTo>
                    <a:pt x="406" y="10"/>
                  </a:lnTo>
                  <a:lnTo>
                    <a:pt x="404" y="7"/>
                  </a:lnTo>
                  <a:lnTo>
                    <a:pt x="403" y="4"/>
                  </a:lnTo>
                  <a:lnTo>
                    <a:pt x="401" y="2"/>
                  </a:lnTo>
                  <a:lnTo>
                    <a:pt x="398" y="1"/>
                  </a:lnTo>
                  <a:lnTo>
                    <a:pt x="395" y="0"/>
                  </a:lnTo>
                  <a:lnTo>
                    <a:pt x="392" y="0"/>
                  </a:lnTo>
                  <a:lnTo>
                    <a:pt x="241" y="0"/>
                  </a:lnTo>
                  <a:lnTo>
                    <a:pt x="238" y="0"/>
                  </a:lnTo>
                  <a:lnTo>
                    <a:pt x="235" y="1"/>
                  </a:lnTo>
                  <a:lnTo>
                    <a:pt x="233" y="2"/>
                  </a:lnTo>
                  <a:lnTo>
                    <a:pt x="231" y="4"/>
                  </a:lnTo>
                  <a:lnTo>
                    <a:pt x="229" y="7"/>
                  </a:lnTo>
                  <a:lnTo>
                    <a:pt x="227" y="10"/>
                  </a:lnTo>
                  <a:lnTo>
                    <a:pt x="226" y="12"/>
                  </a:lnTo>
                  <a:lnTo>
                    <a:pt x="226" y="15"/>
                  </a:lnTo>
                  <a:lnTo>
                    <a:pt x="226" y="69"/>
                  </a:lnTo>
                  <a:lnTo>
                    <a:pt x="216" y="72"/>
                  </a:lnTo>
                  <a:lnTo>
                    <a:pt x="206" y="76"/>
                  </a:lnTo>
                  <a:lnTo>
                    <a:pt x="196" y="80"/>
                  </a:lnTo>
                  <a:lnTo>
                    <a:pt x="187" y="86"/>
                  </a:lnTo>
                  <a:lnTo>
                    <a:pt x="177" y="91"/>
                  </a:lnTo>
                  <a:lnTo>
                    <a:pt x="168" y="98"/>
                  </a:lnTo>
                  <a:lnTo>
                    <a:pt x="159" y="105"/>
                  </a:lnTo>
                  <a:lnTo>
                    <a:pt x="149" y="113"/>
                  </a:lnTo>
                  <a:lnTo>
                    <a:pt x="98" y="84"/>
                  </a:lnTo>
                  <a:lnTo>
                    <a:pt x="96" y="83"/>
                  </a:lnTo>
                  <a:lnTo>
                    <a:pt x="93" y="81"/>
                  </a:lnTo>
                  <a:lnTo>
                    <a:pt x="90" y="81"/>
                  </a:lnTo>
                  <a:lnTo>
                    <a:pt x="87" y="83"/>
                  </a:lnTo>
                  <a:lnTo>
                    <a:pt x="84" y="84"/>
                  </a:lnTo>
                  <a:lnTo>
                    <a:pt x="82" y="85"/>
                  </a:lnTo>
                  <a:lnTo>
                    <a:pt x="80" y="87"/>
                  </a:lnTo>
                  <a:lnTo>
                    <a:pt x="78" y="90"/>
                  </a:lnTo>
                  <a:lnTo>
                    <a:pt x="3" y="219"/>
                  </a:lnTo>
                  <a:lnTo>
                    <a:pt x="1" y="222"/>
                  </a:lnTo>
                  <a:lnTo>
                    <a:pt x="1" y="225"/>
                  </a:lnTo>
                  <a:lnTo>
                    <a:pt x="1" y="228"/>
                  </a:lnTo>
                  <a:lnTo>
                    <a:pt x="1" y="230"/>
                  </a:lnTo>
                  <a:lnTo>
                    <a:pt x="4" y="236"/>
                  </a:lnTo>
                  <a:lnTo>
                    <a:pt x="8" y="241"/>
                  </a:lnTo>
                  <a:lnTo>
                    <a:pt x="57" y="269"/>
                  </a:lnTo>
                  <a:lnTo>
                    <a:pt x="56" y="280"/>
                  </a:lnTo>
                  <a:lnTo>
                    <a:pt x="55" y="291"/>
                  </a:lnTo>
                  <a:lnTo>
                    <a:pt x="54" y="302"/>
                  </a:lnTo>
                  <a:lnTo>
                    <a:pt x="54" y="313"/>
                  </a:lnTo>
                  <a:lnTo>
                    <a:pt x="54" y="323"/>
                  </a:lnTo>
                  <a:lnTo>
                    <a:pt x="55" y="335"/>
                  </a:lnTo>
                  <a:lnTo>
                    <a:pt x="56" y="346"/>
                  </a:lnTo>
                  <a:lnTo>
                    <a:pt x="57" y="355"/>
                  </a:lnTo>
                  <a:lnTo>
                    <a:pt x="7" y="385"/>
                  </a:lnTo>
                  <a:lnTo>
                    <a:pt x="5" y="387"/>
                  </a:lnTo>
                  <a:lnTo>
                    <a:pt x="3" y="389"/>
                  </a:lnTo>
                  <a:lnTo>
                    <a:pt x="2" y="391"/>
                  </a:lnTo>
                  <a:lnTo>
                    <a:pt x="1" y="394"/>
                  </a:lnTo>
                  <a:lnTo>
                    <a:pt x="0" y="396"/>
                  </a:lnTo>
                  <a:lnTo>
                    <a:pt x="1" y="399"/>
                  </a:lnTo>
                  <a:lnTo>
                    <a:pt x="1" y="402"/>
                  </a:lnTo>
                  <a:lnTo>
                    <a:pt x="2" y="405"/>
                  </a:lnTo>
                  <a:lnTo>
                    <a:pt x="78" y="536"/>
                  </a:lnTo>
                  <a:lnTo>
                    <a:pt x="81" y="540"/>
                  </a:lnTo>
                  <a:lnTo>
                    <a:pt x="86" y="543"/>
                  </a:lnTo>
                  <a:lnTo>
                    <a:pt x="89" y="544"/>
                  </a:lnTo>
                  <a:lnTo>
                    <a:pt x="93" y="544"/>
                  </a:lnTo>
                  <a:lnTo>
                    <a:pt x="95" y="543"/>
                  </a:lnTo>
                  <a:lnTo>
                    <a:pt x="98" y="542"/>
                  </a:lnTo>
                  <a:lnTo>
                    <a:pt x="149" y="513"/>
                  </a:lnTo>
                  <a:lnTo>
                    <a:pt x="159" y="520"/>
                  </a:lnTo>
                  <a:lnTo>
                    <a:pt x="168" y="527"/>
                  </a:lnTo>
                  <a:lnTo>
                    <a:pt x="177" y="533"/>
                  </a:lnTo>
                  <a:lnTo>
                    <a:pt x="187" y="539"/>
                  </a:lnTo>
                  <a:lnTo>
                    <a:pt x="196" y="544"/>
                  </a:lnTo>
                  <a:lnTo>
                    <a:pt x="206" y="549"/>
                  </a:lnTo>
                  <a:lnTo>
                    <a:pt x="216" y="552"/>
                  </a:lnTo>
                  <a:lnTo>
                    <a:pt x="226" y="556"/>
                  </a:lnTo>
                  <a:lnTo>
                    <a:pt x="226" y="614"/>
                  </a:lnTo>
                  <a:lnTo>
                    <a:pt x="226" y="617"/>
                  </a:lnTo>
                  <a:lnTo>
                    <a:pt x="227" y="620"/>
                  </a:lnTo>
                  <a:lnTo>
                    <a:pt x="229" y="623"/>
                  </a:lnTo>
                  <a:lnTo>
                    <a:pt x="231" y="625"/>
                  </a:lnTo>
                  <a:lnTo>
                    <a:pt x="233" y="627"/>
                  </a:lnTo>
                  <a:lnTo>
                    <a:pt x="235" y="628"/>
                  </a:lnTo>
                  <a:lnTo>
                    <a:pt x="238" y="629"/>
                  </a:lnTo>
                  <a:lnTo>
                    <a:pt x="241" y="629"/>
                  </a:lnTo>
                  <a:lnTo>
                    <a:pt x="392" y="629"/>
                  </a:lnTo>
                  <a:lnTo>
                    <a:pt x="395" y="629"/>
                  </a:lnTo>
                  <a:lnTo>
                    <a:pt x="398" y="628"/>
                  </a:lnTo>
                  <a:lnTo>
                    <a:pt x="401" y="627"/>
                  </a:lnTo>
                  <a:lnTo>
                    <a:pt x="403" y="625"/>
                  </a:lnTo>
                  <a:lnTo>
                    <a:pt x="404" y="623"/>
                  </a:lnTo>
                  <a:lnTo>
                    <a:pt x="406" y="620"/>
                  </a:lnTo>
                  <a:lnTo>
                    <a:pt x="407" y="617"/>
                  </a:lnTo>
                  <a:lnTo>
                    <a:pt x="407" y="614"/>
                  </a:lnTo>
                  <a:lnTo>
                    <a:pt x="407" y="556"/>
                  </a:lnTo>
                  <a:lnTo>
                    <a:pt x="418" y="552"/>
                  </a:lnTo>
                  <a:lnTo>
                    <a:pt x="429" y="548"/>
                  </a:lnTo>
                  <a:lnTo>
                    <a:pt x="438" y="544"/>
                  </a:lnTo>
                  <a:lnTo>
                    <a:pt x="447" y="538"/>
                  </a:lnTo>
                  <a:lnTo>
                    <a:pt x="465" y="527"/>
                  </a:lnTo>
                  <a:lnTo>
                    <a:pt x="481" y="513"/>
                  </a:lnTo>
                  <a:lnTo>
                    <a:pt x="530" y="542"/>
                  </a:lnTo>
                  <a:lnTo>
                    <a:pt x="533" y="543"/>
                  </a:lnTo>
                  <a:lnTo>
                    <a:pt x="537" y="544"/>
                  </a:lnTo>
                  <a:lnTo>
                    <a:pt x="539" y="544"/>
                  </a:lnTo>
                  <a:lnTo>
                    <a:pt x="542" y="543"/>
                  </a:lnTo>
                  <a:lnTo>
                    <a:pt x="545" y="543"/>
                  </a:lnTo>
                  <a:lnTo>
                    <a:pt x="547" y="540"/>
                  </a:lnTo>
                  <a:lnTo>
                    <a:pt x="550" y="539"/>
                  </a:lnTo>
                  <a:lnTo>
                    <a:pt x="552" y="536"/>
                  </a:lnTo>
                  <a:lnTo>
                    <a:pt x="627" y="405"/>
                  </a:lnTo>
                  <a:lnTo>
                    <a:pt x="628" y="402"/>
                  </a:lnTo>
                  <a:lnTo>
                    <a:pt x="628" y="399"/>
                  </a:lnTo>
                  <a:lnTo>
                    <a:pt x="629" y="396"/>
                  </a:lnTo>
                  <a:lnTo>
                    <a:pt x="628" y="394"/>
                  </a:lnTo>
                  <a:lnTo>
                    <a:pt x="627" y="391"/>
                  </a:lnTo>
                  <a:lnTo>
                    <a:pt x="625" y="389"/>
                  </a:lnTo>
                  <a:lnTo>
                    <a:pt x="623" y="387"/>
                  </a:lnTo>
                  <a:lnTo>
                    <a:pt x="621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4360"/>
            <p:cNvSpPr>
              <a:spLocks noEditPoints="1"/>
            </p:cNvSpPr>
            <p:nvPr/>
          </p:nvSpPr>
          <p:spPr bwMode="auto">
            <a:xfrm>
              <a:off x="7781925" y="1387475"/>
              <a:ext cx="115888" cy="117475"/>
            </a:xfrm>
            <a:custGeom>
              <a:avLst/>
              <a:gdLst>
                <a:gd name="T0" fmla="*/ 160 w 362"/>
                <a:gd name="T1" fmla="*/ 252 h 369"/>
                <a:gd name="T2" fmla="*/ 135 w 362"/>
                <a:gd name="T3" fmla="*/ 238 h 369"/>
                <a:gd name="T4" fmla="*/ 118 w 362"/>
                <a:gd name="T5" fmla="*/ 218 h 369"/>
                <a:gd name="T6" fmla="*/ 109 w 362"/>
                <a:gd name="T7" fmla="*/ 190 h 369"/>
                <a:gd name="T8" fmla="*/ 113 w 362"/>
                <a:gd name="T9" fmla="*/ 162 h 369"/>
                <a:gd name="T10" fmla="*/ 125 w 362"/>
                <a:gd name="T11" fmla="*/ 138 h 369"/>
                <a:gd name="T12" fmla="*/ 147 w 362"/>
                <a:gd name="T13" fmla="*/ 121 h 369"/>
                <a:gd name="T14" fmla="*/ 174 w 362"/>
                <a:gd name="T15" fmla="*/ 112 h 369"/>
                <a:gd name="T16" fmla="*/ 202 w 362"/>
                <a:gd name="T17" fmla="*/ 114 h 369"/>
                <a:gd name="T18" fmla="*/ 226 w 362"/>
                <a:gd name="T19" fmla="*/ 128 h 369"/>
                <a:gd name="T20" fmla="*/ 244 w 362"/>
                <a:gd name="T21" fmla="*/ 149 h 369"/>
                <a:gd name="T22" fmla="*/ 252 w 362"/>
                <a:gd name="T23" fmla="*/ 176 h 369"/>
                <a:gd name="T24" fmla="*/ 250 w 362"/>
                <a:gd name="T25" fmla="*/ 205 h 369"/>
                <a:gd name="T26" fmla="*/ 236 w 362"/>
                <a:gd name="T27" fmla="*/ 229 h 369"/>
                <a:gd name="T28" fmla="*/ 215 w 362"/>
                <a:gd name="T29" fmla="*/ 247 h 369"/>
                <a:gd name="T30" fmla="*/ 189 w 362"/>
                <a:gd name="T31" fmla="*/ 254 h 369"/>
                <a:gd name="T32" fmla="*/ 328 w 362"/>
                <a:gd name="T33" fmla="*/ 195 h 369"/>
                <a:gd name="T34" fmla="*/ 354 w 362"/>
                <a:gd name="T35" fmla="*/ 144 h 369"/>
                <a:gd name="T36" fmla="*/ 361 w 362"/>
                <a:gd name="T37" fmla="*/ 136 h 369"/>
                <a:gd name="T38" fmla="*/ 360 w 362"/>
                <a:gd name="T39" fmla="*/ 124 h 369"/>
                <a:gd name="T40" fmla="*/ 316 w 362"/>
                <a:gd name="T41" fmla="*/ 53 h 369"/>
                <a:gd name="T42" fmla="*/ 304 w 362"/>
                <a:gd name="T43" fmla="*/ 52 h 369"/>
                <a:gd name="T44" fmla="*/ 256 w 362"/>
                <a:gd name="T45" fmla="*/ 56 h 369"/>
                <a:gd name="T46" fmla="*/ 236 w 362"/>
                <a:gd name="T47" fmla="*/ 10 h 369"/>
                <a:gd name="T48" fmla="*/ 229 w 362"/>
                <a:gd name="T49" fmla="*/ 2 h 369"/>
                <a:gd name="T50" fmla="*/ 146 w 362"/>
                <a:gd name="T51" fmla="*/ 0 h 369"/>
                <a:gd name="T52" fmla="*/ 135 w 362"/>
                <a:gd name="T53" fmla="*/ 3 h 369"/>
                <a:gd name="T54" fmla="*/ 131 w 362"/>
                <a:gd name="T55" fmla="*/ 14 h 369"/>
                <a:gd name="T56" fmla="*/ 99 w 362"/>
                <a:gd name="T57" fmla="*/ 63 h 369"/>
                <a:gd name="T58" fmla="*/ 55 w 362"/>
                <a:gd name="T59" fmla="*/ 51 h 369"/>
                <a:gd name="T60" fmla="*/ 44 w 362"/>
                <a:gd name="T61" fmla="*/ 54 h 369"/>
                <a:gd name="T62" fmla="*/ 1 w 362"/>
                <a:gd name="T63" fmla="*/ 126 h 369"/>
                <a:gd name="T64" fmla="*/ 2 w 362"/>
                <a:gd name="T65" fmla="*/ 139 h 369"/>
                <a:gd name="T66" fmla="*/ 36 w 362"/>
                <a:gd name="T67" fmla="*/ 160 h 369"/>
                <a:gd name="T68" fmla="*/ 36 w 362"/>
                <a:gd name="T69" fmla="*/ 207 h 369"/>
                <a:gd name="T70" fmla="*/ 1 w 362"/>
                <a:gd name="T71" fmla="*/ 230 h 369"/>
                <a:gd name="T72" fmla="*/ 1 w 362"/>
                <a:gd name="T73" fmla="*/ 240 h 369"/>
                <a:gd name="T74" fmla="*/ 44 w 362"/>
                <a:gd name="T75" fmla="*/ 313 h 369"/>
                <a:gd name="T76" fmla="*/ 60 w 362"/>
                <a:gd name="T77" fmla="*/ 314 h 369"/>
                <a:gd name="T78" fmla="*/ 120 w 362"/>
                <a:gd name="T79" fmla="*/ 316 h 369"/>
                <a:gd name="T80" fmla="*/ 132 w 362"/>
                <a:gd name="T81" fmla="*/ 359 h 369"/>
                <a:gd name="T82" fmla="*/ 140 w 362"/>
                <a:gd name="T83" fmla="*/ 368 h 369"/>
                <a:gd name="T84" fmla="*/ 225 w 362"/>
                <a:gd name="T85" fmla="*/ 368 h 369"/>
                <a:gd name="T86" fmla="*/ 233 w 362"/>
                <a:gd name="T87" fmla="*/ 361 h 369"/>
                <a:gd name="T88" fmla="*/ 237 w 362"/>
                <a:gd name="T89" fmla="*/ 321 h 369"/>
                <a:gd name="T90" fmla="*/ 274 w 362"/>
                <a:gd name="T91" fmla="*/ 298 h 369"/>
                <a:gd name="T92" fmla="*/ 310 w 362"/>
                <a:gd name="T93" fmla="*/ 316 h 369"/>
                <a:gd name="T94" fmla="*/ 360 w 362"/>
                <a:gd name="T95" fmla="*/ 243 h 369"/>
                <a:gd name="T96" fmla="*/ 362 w 362"/>
                <a:gd name="T97" fmla="*/ 232 h 369"/>
                <a:gd name="T98" fmla="*/ 354 w 362"/>
                <a:gd name="T99" fmla="*/ 22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62" h="369">
                  <a:moveTo>
                    <a:pt x="181" y="255"/>
                  </a:moveTo>
                  <a:lnTo>
                    <a:pt x="174" y="254"/>
                  </a:lnTo>
                  <a:lnTo>
                    <a:pt x="166" y="253"/>
                  </a:lnTo>
                  <a:lnTo>
                    <a:pt x="160" y="252"/>
                  </a:lnTo>
                  <a:lnTo>
                    <a:pt x="153" y="249"/>
                  </a:lnTo>
                  <a:lnTo>
                    <a:pt x="147" y="247"/>
                  </a:lnTo>
                  <a:lnTo>
                    <a:pt x="141" y="243"/>
                  </a:lnTo>
                  <a:lnTo>
                    <a:pt x="135" y="238"/>
                  </a:lnTo>
                  <a:lnTo>
                    <a:pt x="131" y="234"/>
                  </a:lnTo>
                  <a:lnTo>
                    <a:pt x="125" y="229"/>
                  </a:lnTo>
                  <a:lnTo>
                    <a:pt x="122" y="223"/>
                  </a:lnTo>
                  <a:lnTo>
                    <a:pt x="118" y="218"/>
                  </a:lnTo>
                  <a:lnTo>
                    <a:pt x="115" y="212"/>
                  </a:lnTo>
                  <a:lnTo>
                    <a:pt x="113" y="205"/>
                  </a:lnTo>
                  <a:lnTo>
                    <a:pt x="110" y="198"/>
                  </a:lnTo>
                  <a:lnTo>
                    <a:pt x="109" y="190"/>
                  </a:lnTo>
                  <a:lnTo>
                    <a:pt x="109" y="183"/>
                  </a:lnTo>
                  <a:lnTo>
                    <a:pt x="109" y="176"/>
                  </a:lnTo>
                  <a:lnTo>
                    <a:pt x="110" y="169"/>
                  </a:lnTo>
                  <a:lnTo>
                    <a:pt x="113" y="162"/>
                  </a:lnTo>
                  <a:lnTo>
                    <a:pt x="115" y="156"/>
                  </a:lnTo>
                  <a:lnTo>
                    <a:pt x="118" y="149"/>
                  </a:lnTo>
                  <a:lnTo>
                    <a:pt x="122" y="143"/>
                  </a:lnTo>
                  <a:lnTo>
                    <a:pt x="125" y="138"/>
                  </a:lnTo>
                  <a:lnTo>
                    <a:pt x="131" y="132"/>
                  </a:lnTo>
                  <a:lnTo>
                    <a:pt x="135" y="128"/>
                  </a:lnTo>
                  <a:lnTo>
                    <a:pt x="141" y="124"/>
                  </a:lnTo>
                  <a:lnTo>
                    <a:pt x="147" y="121"/>
                  </a:lnTo>
                  <a:lnTo>
                    <a:pt x="153" y="117"/>
                  </a:lnTo>
                  <a:lnTo>
                    <a:pt x="160" y="114"/>
                  </a:lnTo>
                  <a:lnTo>
                    <a:pt x="166" y="113"/>
                  </a:lnTo>
                  <a:lnTo>
                    <a:pt x="174" y="112"/>
                  </a:lnTo>
                  <a:lnTo>
                    <a:pt x="181" y="111"/>
                  </a:lnTo>
                  <a:lnTo>
                    <a:pt x="189" y="112"/>
                  </a:lnTo>
                  <a:lnTo>
                    <a:pt x="195" y="113"/>
                  </a:lnTo>
                  <a:lnTo>
                    <a:pt x="202" y="114"/>
                  </a:lnTo>
                  <a:lnTo>
                    <a:pt x="209" y="117"/>
                  </a:lnTo>
                  <a:lnTo>
                    <a:pt x="215" y="121"/>
                  </a:lnTo>
                  <a:lnTo>
                    <a:pt x="221" y="124"/>
                  </a:lnTo>
                  <a:lnTo>
                    <a:pt x="226" y="128"/>
                  </a:lnTo>
                  <a:lnTo>
                    <a:pt x="231" y="132"/>
                  </a:lnTo>
                  <a:lnTo>
                    <a:pt x="236" y="138"/>
                  </a:lnTo>
                  <a:lnTo>
                    <a:pt x="240" y="143"/>
                  </a:lnTo>
                  <a:lnTo>
                    <a:pt x="244" y="149"/>
                  </a:lnTo>
                  <a:lnTo>
                    <a:pt x="247" y="156"/>
                  </a:lnTo>
                  <a:lnTo>
                    <a:pt x="250" y="162"/>
                  </a:lnTo>
                  <a:lnTo>
                    <a:pt x="251" y="169"/>
                  </a:lnTo>
                  <a:lnTo>
                    <a:pt x="252" y="176"/>
                  </a:lnTo>
                  <a:lnTo>
                    <a:pt x="253" y="183"/>
                  </a:lnTo>
                  <a:lnTo>
                    <a:pt x="252" y="190"/>
                  </a:lnTo>
                  <a:lnTo>
                    <a:pt x="251" y="198"/>
                  </a:lnTo>
                  <a:lnTo>
                    <a:pt x="250" y="205"/>
                  </a:lnTo>
                  <a:lnTo>
                    <a:pt x="247" y="212"/>
                  </a:lnTo>
                  <a:lnTo>
                    <a:pt x="244" y="218"/>
                  </a:lnTo>
                  <a:lnTo>
                    <a:pt x="240" y="223"/>
                  </a:lnTo>
                  <a:lnTo>
                    <a:pt x="236" y="229"/>
                  </a:lnTo>
                  <a:lnTo>
                    <a:pt x="231" y="234"/>
                  </a:lnTo>
                  <a:lnTo>
                    <a:pt x="226" y="238"/>
                  </a:lnTo>
                  <a:lnTo>
                    <a:pt x="221" y="243"/>
                  </a:lnTo>
                  <a:lnTo>
                    <a:pt x="215" y="247"/>
                  </a:lnTo>
                  <a:lnTo>
                    <a:pt x="209" y="249"/>
                  </a:lnTo>
                  <a:lnTo>
                    <a:pt x="202" y="252"/>
                  </a:lnTo>
                  <a:lnTo>
                    <a:pt x="195" y="253"/>
                  </a:lnTo>
                  <a:lnTo>
                    <a:pt x="189" y="254"/>
                  </a:lnTo>
                  <a:lnTo>
                    <a:pt x="181" y="255"/>
                  </a:lnTo>
                  <a:close/>
                  <a:moveTo>
                    <a:pt x="354" y="223"/>
                  </a:moveTo>
                  <a:lnTo>
                    <a:pt x="327" y="207"/>
                  </a:lnTo>
                  <a:lnTo>
                    <a:pt x="328" y="195"/>
                  </a:lnTo>
                  <a:lnTo>
                    <a:pt x="328" y="183"/>
                  </a:lnTo>
                  <a:lnTo>
                    <a:pt x="328" y="172"/>
                  </a:lnTo>
                  <a:lnTo>
                    <a:pt x="327" y="160"/>
                  </a:lnTo>
                  <a:lnTo>
                    <a:pt x="354" y="144"/>
                  </a:lnTo>
                  <a:lnTo>
                    <a:pt x="357" y="143"/>
                  </a:lnTo>
                  <a:lnTo>
                    <a:pt x="359" y="141"/>
                  </a:lnTo>
                  <a:lnTo>
                    <a:pt x="360" y="139"/>
                  </a:lnTo>
                  <a:lnTo>
                    <a:pt x="361" y="136"/>
                  </a:lnTo>
                  <a:lnTo>
                    <a:pt x="362" y="132"/>
                  </a:lnTo>
                  <a:lnTo>
                    <a:pt x="362" y="129"/>
                  </a:lnTo>
                  <a:lnTo>
                    <a:pt x="361" y="126"/>
                  </a:lnTo>
                  <a:lnTo>
                    <a:pt x="360" y="124"/>
                  </a:lnTo>
                  <a:lnTo>
                    <a:pt x="322" y="59"/>
                  </a:lnTo>
                  <a:lnTo>
                    <a:pt x="320" y="56"/>
                  </a:lnTo>
                  <a:lnTo>
                    <a:pt x="318" y="54"/>
                  </a:lnTo>
                  <a:lnTo>
                    <a:pt x="316" y="53"/>
                  </a:lnTo>
                  <a:lnTo>
                    <a:pt x="313" y="51"/>
                  </a:lnTo>
                  <a:lnTo>
                    <a:pt x="309" y="51"/>
                  </a:lnTo>
                  <a:lnTo>
                    <a:pt x="307" y="51"/>
                  </a:lnTo>
                  <a:lnTo>
                    <a:pt x="304" y="52"/>
                  </a:lnTo>
                  <a:lnTo>
                    <a:pt x="301" y="53"/>
                  </a:lnTo>
                  <a:lnTo>
                    <a:pt x="274" y="69"/>
                  </a:lnTo>
                  <a:lnTo>
                    <a:pt x="266" y="63"/>
                  </a:lnTo>
                  <a:lnTo>
                    <a:pt x="256" y="56"/>
                  </a:lnTo>
                  <a:lnTo>
                    <a:pt x="246" y="51"/>
                  </a:lnTo>
                  <a:lnTo>
                    <a:pt x="237" y="47"/>
                  </a:lnTo>
                  <a:lnTo>
                    <a:pt x="237" y="14"/>
                  </a:lnTo>
                  <a:lnTo>
                    <a:pt x="236" y="10"/>
                  </a:lnTo>
                  <a:lnTo>
                    <a:pt x="236" y="8"/>
                  </a:lnTo>
                  <a:lnTo>
                    <a:pt x="233" y="5"/>
                  </a:lnTo>
                  <a:lnTo>
                    <a:pt x="232" y="3"/>
                  </a:lnTo>
                  <a:lnTo>
                    <a:pt x="229" y="2"/>
                  </a:lnTo>
                  <a:lnTo>
                    <a:pt x="227" y="1"/>
                  </a:lnTo>
                  <a:lnTo>
                    <a:pt x="224" y="0"/>
                  </a:lnTo>
                  <a:lnTo>
                    <a:pt x="222" y="0"/>
                  </a:lnTo>
                  <a:lnTo>
                    <a:pt x="146" y="0"/>
                  </a:lnTo>
                  <a:lnTo>
                    <a:pt x="143" y="0"/>
                  </a:lnTo>
                  <a:lnTo>
                    <a:pt x="140" y="1"/>
                  </a:lnTo>
                  <a:lnTo>
                    <a:pt x="137" y="2"/>
                  </a:lnTo>
                  <a:lnTo>
                    <a:pt x="135" y="3"/>
                  </a:lnTo>
                  <a:lnTo>
                    <a:pt x="134" y="5"/>
                  </a:lnTo>
                  <a:lnTo>
                    <a:pt x="132" y="8"/>
                  </a:lnTo>
                  <a:lnTo>
                    <a:pt x="132" y="10"/>
                  </a:lnTo>
                  <a:lnTo>
                    <a:pt x="131" y="14"/>
                  </a:lnTo>
                  <a:lnTo>
                    <a:pt x="131" y="47"/>
                  </a:lnTo>
                  <a:lnTo>
                    <a:pt x="120" y="52"/>
                  </a:lnTo>
                  <a:lnTo>
                    <a:pt x="109" y="57"/>
                  </a:lnTo>
                  <a:lnTo>
                    <a:pt x="99" y="63"/>
                  </a:lnTo>
                  <a:lnTo>
                    <a:pt x="90" y="69"/>
                  </a:lnTo>
                  <a:lnTo>
                    <a:pt x="61" y="53"/>
                  </a:lnTo>
                  <a:lnTo>
                    <a:pt x="58" y="52"/>
                  </a:lnTo>
                  <a:lnTo>
                    <a:pt x="55" y="51"/>
                  </a:lnTo>
                  <a:lnTo>
                    <a:pt x="53" y="51"/>
                  </a:lnTo>
                  <a:lnTo>
                    <a:pt x="49" y="51"/>
                  </a:lnTo>
                  <a:lnTo>
                    <a:pt x="47" y="52"/>
                  </a:lnTo>
                  <a:lnTo>
                    <a:pt x="44" y="54"/>
                  </a:lnTo>
                  <a:lnTo>
                    <a:pt x="42" y="56"/>
                  </a:lnTo>
                  <a:lnTo>
                    <a:pt x="41" y="59"/>
                  </a:lnTo>
                  <a:lnTo>
                    <a:pt x="2" y="124"/>
                  </a:lnTo>
                  <a:lnTo>
                    <a:pt x="1" y="126"/>
                  </a:lnTo>
                  <a:lnTo>
                    <a:pt x="0" y="129"/>
                  </a:lnTo>
                  <a:lnTo>
                    <a:pt x="0" y="132"/>
                  </a:lnTo>
                  <a:lnTo>
                    <a:pt x="1" y="136"/>
                  </a:lnTo>
                  <a:lnTo>
                    <a:pt x="2" y="139"/>
                  </a:lnTo>
                  <a:lnTo>
                    <a:pt x="3" y="141"/>
                  </a:lnTo>
                  <a:lnTo>
                    <a:pt x="6" y="143"/>
                  </a:lnTo>
                  <a:lnTo>
                    <a:pt x="8" y="144"/>
                  </a:lnTo>
                  <a:lnTo>
                    <a:pt x="36" y="160"/>
                  </a:lnTo>
                  <a:lnTo>
                    <a:pt x="34" y="172"/>
                  </a:lnTo>
                  <a:lnTo>
                    <a:pt x="34" y="183"/>
                  </a:lnTo>
                  <a:lnTo>
                    <a:pt x="34" y="195"/>
                  </a:lnTo>
                  <a:lnTo>
                    <a:pt x="36" y="207"/>
                  </a:lnTo>
                  <a:lnTo>
                    <a:pt x="8" y="223"/>
                  </a:lnTo>
                  <a:lnTo>
                    <a:pt x="6" y="224"/>
                  </a:lnTo>
                  <a:lnTo>
                    <a:pt x="3" y="227"/>
                  </a:lnTo>
                  <a:lnTo>
                    <a:pt x="1" y="230"/>
                  </a:lnTo>
                  <a:lnTo>
                    <a:pt x="0" y="233"/>
                  </a:lnTo>
                  <a:lnTo>
                    <a:pt x="0" y="235"/>
                  </a:lnTo>
                  <a:lnTo>
                    <a:pt x="0" y="237"/>
                  </a:lnTo>
                  <a:lnTo>
                    <a:pt x="1" y="240"/>
                  </a:lnTo>
                  <a:lnTo>
                    <a:pt x="2" y="243"/>
                  </a:lnTo>
                  <a:lnTo>
                    <a:pt x="40" y="309"/>
                  </a:lnTo>
                  <a:lnTo>
                    <a:pt x="42" y="311"/>
                  </a:lnTo>
                  <a:lnTo>
                    <a:pt x="44" y="313"/>
                  </a:lnTo>
                  <a:lnTo>
                    <a:pt x="46" y="314"/>
                  </a:lnTo>
                  <a:lnTo>
                    <a:pt x="48" y="315"/>
                  </a:lnTo>
                  <a:lnTo>
                    <a:pt x="55" y="316"/>
                  </a:lnTo>
                  <a:lnTo>
                    <a:pt x="60" y="314"/>
                  </a:lnTo>
                  <a:lnTo>
                    <a:pt x="90" y="297"/>
                  </a:lnTo>
                  <a:lnTo>
                    <a:pt x="99" y="304"/>
                  </a:lnTo>
                  <a:lnTo>
                    <a:pt x="109" y="310"/>
                  </a:lnTo>
                  <a:lnTo>
                    <a:pt x="120" y="316"/>
                  </a:lnTo>
                  <a:lnTo>
                    <a:pt x="131" y="321"/>
                  </a:lnTo>
                  <a:lnTo>
                    <a:pt x="131" y="354"/>
                  </a:lnTo>
                  <a:lnTo>
                    <a:pt x="132" y="356"/>
                  </a:lnTo>
                  <a:lnTo>
                    <a:pt x="132" y="359"/>
                  </a:lnTo>
                  <a:lnTo>
                    <a:pt x="134" y="361"/>
                  </a:lnTo>
                  <a:lnTo>
                    <a:pt x="135" y="363"/>
                  </a:lnTo>
                  <a:lnTo>
                    <a:pt x="137" y="366"/>
                  </a:lnTo>
                  <a:lnTo>
                    <a:pt x="140" y="368"/>
                  </a:lnTo>
                  <a:lnTo>
                    <a:pt x="143" y="368"/>
                  </a:lnTo>
                  <a:lnTo>
                    <a:pt x="146" y="369"/>
                  </a:lnTo>
                  <a:lnTo>
                    <a:pt x="222" y="369"/>
                  </a:lnTo>
                  <a:lnTo>
                    <a:pt x="225" y="368"/>
                  </a:lnTo>
                  <a:lnTo>
                    <a:pt x="227" y="368"/>
                  </a:lnTo>
                  <a:lnTo>
                    <a:pt x="229" y="366"/>
                  </a:lnTo>
                  <a:lnTo>
                    <a:pt x="232" y="363"/>
                  </a:lnTo>
                  <a:lnTo>
                    <a:pt x="233" y="361"/>
                  </a:lnTo>
                  <a:lnTo>
                    <a:pt x="236" y="359"/>
                  </a:lnTo>
                  <a:lnTo>
                    <a:pt x="236" y="356"/>
                  </a:lnTo>
                  <a:lnTo>
                    <a:pt x="237" y="354"/>
                  </a:lnTo>
                  <a:lnTo>
                    <a:pt x="237" y="321"/>
                  </a:lnTo>
                  <a:lnTo>
                    <a:pt x="246" y="316"/>
                  </a:lnTo>
                  <a:lnTo>
                    <a:pt x="256" y="311"/>
                  </a:lnTo>
                  <a:lnTo>
                    <a:pt x="266" y="305"/>
                  </a:lnTo>
                  <a:lnTo>
                    <a:pt x="274" y="298"/>
                  </a:lnTo>
                  <a:lnTo>
                    <a:pt x="302" y="313"/>
                  </a:lnTo>
                  <a:lnTo>
                    <a:pt x="305" y="315"/>
                  </a:lnTo>
                  <a:lnTo>
                    <a:pt x="307" y="315"/>
                  </a:lnTo>
                  <a:lnTo>
                    <a:pt x="310" y="316"/>
                  </a:lnTo>
                  <a:lnTo>
                    <a:pt x="314" y="316"/>
                  </a:lnTo>
                  <a:lnTo>
                    <a:pt x="319" y="313"/>
                  </a:lnTo>
                  <a:lnTo>
                    <a:pt x="322" y="309"/>
                  </a:lnTo>
                  <a:lnTo>
                    <a:pt x="360" y="243"/>
                  </a:lnTo>
                  <a:lnTo>
                    <a:pt x="362" y="240"/>
                  </a:lnTo>
                  <a:lnTo>
                    <a:pt x="362" y="237"/>
                  </a:lnTo>
                  <a:lnTo>
                    <a:pt x="362" y="234"/>
                  </a:lnTo>
                  <a:lnTo>
                    <a:pt x="362" y="232"/>
                  </a:lnTo>
                  <a:lnTo>
                    <a:pt x="361" y="229"/>
                  </a:lnTo>
                  <a:lnTo>
                    <a:pt x="359" y="227"/>
                  </a:lnTo>
                  <a:lnTo>
                    <a:pt x="357" y="224"/>
                  </a:lnTo>
                  <a:lnTo>
                    <a:pt x="354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5" name="Group 194"/>
          <p:cNvGrpSpPr/>
          <p:nvPr/>
        </p:nvGrpSpPr>
        <p:grpSpPr>
          <a:xfrm>
            <a:off x="10808236" y="3212699"/>
            <a:ext cx="453267" cy="453267"/>
            <a:chOff x="7613650" y="1387475"/>
            <a:chExt cx="284163" cy="284163"/>
          </a:xfrm>
          <a:solidFill>
            <a:srgbClr val="F2F2F2"/>
          </a:solidFill>
        </p:grpSpPr>
        <p:sp>
          <p:nvSpPr>
            <p:cNvPr id="196" name="Freeform 4359"/>
            <p:cNvSpPr>
              <a:spLocks noEditPoints="1"/>
            </p:cNvSpPr>
            <p:nvPr/>
          </p:nvSpPr>
          <p:spPr bwMode="auto">
            <a:xfrm>
              <a:off x="7613650" y="1471613"/>
              <a:ext cx="200025" cy="200025"/>
            </a:xfrm>
            <a:custGeom>
              <a:avLst/>
              <a:gdLst>
                <a:gd name="T0" fmla="*/ 276 w 629"/>
                <a:gd name="T1" fmla="*/ 436 h 629"/>
                <a:gd name="T2" fmla="*/ 233 w 629"/>
                <a:gd name="T3" fmla="*/ 411 h 629"/>
                <a:gd name="T4" fmla="*/ 202 w 629"/>
                <a:gd name="T5" fmla="*/ 374 h 629"/>
                <a:gd name="T6" fmla="*/ 187 w 629"/>
                <a:gd name="T7" fmla="*/ 325 h 629"/>
                <a:gd name="T8" fmla="*/ 192 w 629"/>
                <a:gd name="T9" fmla="*/ 274 h 629"/>
                <a:gd name="T10" fmla="*/ 216 w 629"/>
                <a:gd name="T11" fmla="*/ 231 h 629"/>
                <a:gd name="T12" fmla="*/ 253 w 629"/>
                <a:gd name="T13" fmla="*/ 199 h 629"/>
                <a:gd name="T14" fmla="*/ 301 w 629"/>
                <a:gd name="T15" fmla="*/ 184 h 629"/>
                <a:gd name="T16" fmla="*/ 352 w 629"/>
                <a:gd name="T17" fmla="*/ 190 h 629"/>
                <a:gd name="T18" fmla="*/ 395 w 629"/>
                <a:gd name="T19" fmla="*/ 213 h 629"/>
                <a:gd name="T20" fmla="*/ 426 w 629"/>
                <a:gd name="T21" fmla="*/ 252 h 629"/>
                <a:gd name="T22" fmla="*/ 441 w 629"/>
                <a:gd name="T23" fmla="*/ 300 h 629"/>
                <a:gd name="T24" fmla="*/ 436 w 629"/>
                <a:gd name="T25" fmla="*/ 350 h 629"/>
                <a:gd name="T26" fmla="*/ 413 w 629"/>
                <a:gd name="T27" fmla="*/ 394 h 629"/>
                <a:gd name="T28" fmla="*/ 375 w 629"/>
                <a:gd name="T29" fmla="*/ 425 h 629"/>
                <a:gd name="T30" fmla="*/ 327 w 629"/>
                <a:gd name="T31" fmla="*/ 440 h 629"/>
                <a:gd name="T32" fmla="*/ 572 w 629"/>
                <a:gd name="T33" fmla="*/ 346 h 629"/>
                <a:gd name="T34" fmla="*/ 574 w 629"/>
                <a:gd name="T35" fmla="*/ 302 h 629"/>
                <a:gd name="T36" fmla="*/ 620 w 629"/>
                <a:gd name="T37" fmla="*/ 241 h 629"/>
                <a:gd name="T38" fmla="*/ 628 w 629"/>
                <a:gd name="T39" fmla="*/ 231 h 629"/>
                <a:gd name="T40" fmla="*/ 625 w 629"/>
                <a:gd name="T41" fmla="*/ 219 h 629"/>
                <a:gd name="T42" fmla="*/ 544 w 629"/>
                <a:gd name="T43" fmla="*/ 84 h 629"/>
                <a:gd name="T44" fmla="*/ 532 w 629"/>
                <a:gd name="T45" fmla="*/ 83 h 629"/>
                <a:gd name="T46" fmla="*/ 447 w 629"/>
                <a:gd name="T47" fmla="*/ 88 h 629"/>
                <a:gd name="T48" fmla="*/ 407 w 629"/>
                <a:gd name="T49" fmla="*/ 69 h 629"/>
                <a:gd name="T50" fmla="*/ 404 w 629"/>
                <a:gd name="T51" fmla="*/ 7 h 629"/>
                <a:gd name="T52" fmla="*/ 395 w 629"/>
                <a:gd name="T53" fmla="*/ 0 h 629"/>
                <a:gd name="T54" fmla="*/ 235 w 629"/>
                <a:gd name="T55" fmla="*/ 1 h 629"/>
                <a:gd name="T56" fmla="*/ 227 w 629"/>
                <a:gd name="T57" fmla="*/ 10 h 629"/>
                <a:gd name="T58" fmla="*/ 216 w 629"/>
                <a:gd name="T59" fmla="*/ 72 h 629"/>
                <a:gd name="T60" fmla="*/ 177 w 629"/>
                <a:gd name="T61" fmla="*/ 91 h 629"/>
                <a:gd name="T62" fmla="*/ 98 w 629"/>
                <a:gd name="T63" fmla="*/ 84 h 629"/>
                <a:gd name="T64" fmla="*/ 87 w 629"/>
                <a:gd name="T65" fmla="*/ 83 h 629"/>
                <a:gd name="T66" fmla="*/ 78 w 629"/>
                <a:gd name="T67" fmla="*/ 90 h 629"/>
                <a:gd name="T68" fmla="*/ 1 w 629"/>
                <a:gd name="T69" fmla="*/ 228 h 629"/>
                <a:gd name="T70" fmla="*/ 57 w 629"/>
                <a:gd name="T71" fmla="*/ 269 h 629"/>
                <a:gd name="T72" fmla="*/ 54 w 629"/>
                <a:gd name="T73" fmla="*/ 313 h 629"/>
                <a:gd name="T74" fmla="*/ 57 w 629"/>
                <a:gd name="T75" fmla="*/ 355 h 629"/>
                <a:gd name="T76" fmla="*/ 2 w 629"/>
                <a:gd name="T77" fmla="*/ 391 h 629"/>
                <a:gd name="T78" fmla="*/ 1 w 629"/>
                <a:gd name="T79" fmla="*/ 402 h 629"/>
                <a:gd name="T80" fmla="*/ 86 w 629"/>
                <a:gd name="T81" fmla="*/ 543 h 629"/>
                <a:gd name="T82" fmla="*/ 98 w 629"/>
                <a:gd name="T83" fmla="*/ 542 h 629"/>
                <a:gd name="T84" fmla="*/ 177 w 629"/>
                <a:gd name="T85" fmla="*/ 533 h 629"/>
                <a:gd name="T86" fmla="*/ 216 w 629"/>
                <a:gd name="T87" fmla="*/ 552 h 629"/>
                <a:gd name="T88" fmla="*/ 227 w 629"/>
                <a:gd name="T89" fmla="*/ 620 h 629"/>
                <a:gd name="T90" fmla="*/ 235 w 629"/>
                <a:gd name="T91" fmla="*/ 628 h 629"/>
                <a:gd name="T92" fmla="*/ 395 w 629"/>
                <a:gd name="T93" fmla="*/ 629 h 629"/>
                <a:gd name="T94" fmla="*/ 404 w 629"/>
                <a:gd name="T95" fmla="*/ 623 h 629"/>
                <a:gd name="T96" fmla="*/ 407 w 629"/>
                <a:gd name="T97" fmla="*/ 556 h 629"/>
                <a:gd name="T98" fmla="*/ 447 w 629"/>
                <a:gd name="T99" fmla="*/ 538 h 629"/>
                <a:gd name="T100" fmla="*/ 533 w 629"/>
                <a:gd name="T101" fmla="*/ 543 h 629"/>
                <a:gd name="T102" fmla="*/ 545 w 629"/>
                <a:gd name="T103" fmla="*/ 543 h 629"/>
                <a:gd name="T104" fmla="*/ 627 w 629"/>
                <a:gd name="T105" fmla="*/ 405 h 629"/>
                <a:gd name="T106" fmla="*/ 628 w 629"/>
                <a:gd name="T107" fmla="*/ 394 h 629"/>
                <a:gd name="T108" fmla="*/ 621 w 629"/>
                <a:gd name="T109" fmla="*/ 385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629">
                  <a:moveTo>
                    <a:pt x="314" y="441"/>
                  </a:moveTo>
                  <a:lnTo>
                    <a:pt x="301" y="440"/>
                  </a:lnTo>
                  <a:lnTo>
                    <a:pt x="288" y="439"/>
                  </a:lnTo>
                  <a:lnTo>
                    <a:pt x="276" y="436"/>
                  </a:lnTo>
                  <a:lnTo>
                    <a:pt x="264" y="430"/>
                  </a:lnTo>
                  <a:lnTo>
                    <a:pt x="253" y="425"/>
                  </a:lnTo>
                  <a:lnTo>
                    <a:pt x="242" y="418"/>
                  </a:lnTo>
                  <a:lnTo>
                    <a:pt x="233" y="411"/>
                  </a:lnTo>
                  <a:lnTo>
                    <a:pt x="223" y="404"/>
                  </a:lnTo>
                  <a:lnTo>
                    <a:pt x="216" y="394"/>
                  </a:lnTo>
                  <a:lnTo>
                    <a:pt x="208" y="384"/>
                  </a:lnTo>
                  <a:lnTo>
                    <a:pt x="202" y="374"/>
                  </a:lnTo>
                  <a:lnTo>
                    <a:pt x="196" y="362"/>
                  </a:lnTo>
                  <a:lnTo>
                    <a:pt x="192" y="350"/>
                  </a:lnTo>
                  <a:lnTo>
                    <a:pt x="189" y="338"/>
                  </a:lnTo>
                  <a:lnTo>
                    <a:pt x="187" y="325"/>
                  </a:lnTo>
                  <a:lnTo>
                    <a:pt x="186" y="313"/>
                  </a:lnTo>
                  <a:lnTo>
                    <a:pt x="187" y="300"/>
                  </a:lnTo>
                  <a:lnTo>
                    <a:pt x="189" y="287"/>
                  </a:lnTo>
                  <a:lnTo>
                    <a:pt x="192" y="274"/>
                  </a:lnTo>
                  <a:lnTo>
                    <a:pt x="196" y="262"/>
                  </a:lnTo>
                  <a:lnTo>
                    <a:pt x="202" y="252"/>
                  </a:lnTo>
                  <a:lnTo>
                    <a:pt x="208" y="241"/>
                  </a:lnTo>
                  <a:lnTo>
                    <a:pt x="216" y="231"/>
                  </a:lnTo>
                  <a:lnTo>
                    <a:pt x="223" y="222"/>
                  </a:lnTo>
                  <a:lnTo>
                    <a:pt x="233" y="213"/>
                  </a:lnTo>
                  <a:lnTo>
                    <a:pt x="242" y="206"/>
                  </a:lnTo>
                  <a:lnTo>
                    <a:pt x="253" y="199"/>
                  </a:lnTo>
                  <a:lnTo>
                    <a:pt x="264" y="194"/>
                  </a:lnTo>
                  <a:lnTo>
                    <a:pt x="276" y="190"/>
                  </a:lnTo>
                  <a:lnTo>
                    <a:pt x="288" y="186"/>
                  </a:lnTo>
                  <a:lnTo>
                    <a:pt x="301" y="184"/>
                  </a:lnTo>
                  <a:lnTo>
                    <a:pt x="314" y="184"/>
                  </a:lnTo>
                  <a:lnTo>
                    <a:pt x="327" y="184"/>
                  </a:lnTo>
                  <a:lnTo>
                    <a:pt x="340" y="186"/>
                  </a:lnTo>
                  <a:lnTo>
                    <a:pt x="352" y="190"/>
                  </a:lnTo>
                  <a:lnTo>
                    <a:pt x="363" y="194"/>
                  </a:lnTo>
                  <a:lnTo>
                    <a:pt x="375" y="199"/>
                  </a:lnTo>
                  <a:lnTo>
                    <a:pt x="386" y="206"/>
                  </a:lnTo>
                  <a:lnTo>
                    <a:pt x="395" y="213"/>
                  </a:lnTo>
                  <a:lnTo>
                    <a:pt x="404" y="222"/>
                  </a:lnTo>
                  <a:lnTo>
                    <a:pt x="413" y="231"/>
                  </a:lnTo>
                  <a:lnTo>
                    <a:pt x="420" y="241"/>
                  </a:lnTo>
                  <a:lnTo>
                    <a:pt x="426" y="252"/>
                  </a:lnTo>
                  <a:lnTo>
                    <a:pt x="432" y="262"/>
                  </a:lnTo>
                  <a:lnTo>
                    <a:pt x="436" y="274"/>
                  </a:lnTo>
                  <a:lnTo>
                    <a:pt x="439" y="287"/>
                  </a:lnTo>
                  <a:lnTo>
                    <a:pt x="441" y="300"/>
                  </a:lnTo>
                  <a:lnTo>
                    <a:pt x="443" y="313"/>
                  </a:lnTo>
                  <a:lnTo>
                    <a:pt x="441" y="325"/>
                  </a:lnTo>
                  <a:lnTo>
                    <a:pt x="439" y="338"/>
                  </a:lnTo>
                  <a:lnTo>
                    <a:pt x="436" y="350"/>
                  </a:lnTo>
                  <a:lnTo>
                    <a:pt x="432" y="362"/>
                  </a:lnTo>
                  <a:lnTo>
                    <a:pt x="426" y="374"/>
                  </a:lnTo>
                  <a:lnTo>
                    <a:pt x="420" y="384"/>
                  </a:lnTo>
                  <a:lnTo>
                    <a:pt x="413" y="394"/>
                  </a:lnTo>
                  <a:lnTo>
                    <a:pt x="404" y="404"/>
                  </a:lnTo>
                  <a:lnTo>
                    <a:pt x="395" y="411"/>
                  </a:lnTo>
                  <a:lnTo>
                    <a:pt x="386" y="418"/>
                  </a:lnTo>
                  <a:lnTo>
                    <a:pt x="375" y="425"/>
                  </a:lnTo>
                  <a:lnTo>
                    <a:pt x="363" y="430"/>
                  </a:lnTo>
                  <a:lnTo>
                    <a:pt x="352" y="436"/>
                  </a:lnTo>
                  <a:lnTo>
                    <a:pt x="340" y="439"/>
                  </a:lnTo>
                  <a:lnTo>
                    <a:pt x="327" y="440"/>
                  </a:lnTo>
                  <a:lnTo>
                    <a:pt x="314" y="441"/>
                  </a:lnTo>
                  <a:close/>
                  <a:moveTo>
                    <a:pt x="621" y="385"/>
                  </a:moveTo>
                  <a:lnTo>
                    <a:pt x="571" y="355"/>
                  </a:lnTo>
                  <a:lnTo>
                    <a:pt x="572" y="346"/>
                  </a:lnTo>
                  <a:lnTo>
                    <a:pt x="573" y="335"/>
                  </a:lnTo>
                  <a:lnTo>
                    <a:pt x="574" y="323"/>
                  </a:lnTo>
                  <a:lnTo>
                    <a:pt x="574" y="313"/>
                  </a:lnTo>
                  <a:lnTo>
                    <a:pt x="574" y="302"/>
                  </a:lnTo>
                  <a:lnTo>
                    <a:pt x="573" y="291"/>
                  </a:lnTo>
                  <a:lnTo>
                    <a:pt x="572" y="280"/>
                  </a:lnTo>
                  <a:lnTo>
                    <a:pt x="570" y="269"/>
                  </a:lnTo>
                  <a:lnTo>
                    <a:pt x="620" y="241"/>
                  </a:lnTo>
                  <a:lnTo>
                    <a:pt x="623" y="239"/>
                  </a:lnTo>
                  <a:lnTo>
                    <a:pt x="624" y="237"/>
                  </a:lnTo>
                  <a:lnTo>
                    <a:pt x="627" y="234"/>
                  </a:lnTo>
                  <a:lnTo>
                    <a:pt x="628" y="231"/>
                  </a:lnTo>
                  <a:lnTo>
                    <a:pt x="628" y="228"/>
                  </a:lnTo>
                  <a:lnTo>
                    <a:pt x="628" y="226"/>
                  </a:lnTo>
                  <a:lnTo>
                    <a:pt x="628" y="223"/>
                  </a:lnTo>
                  <a:lnTo>
                    <a:pt x="625" y="219"/>
                  </a:lnTo>
                  <a:lnTo>
                    <a:pt x="551" y="90"/>
                  </a:lnTo>
                  <a:lnTo>
                    <a:pt x="548" y="87"/>
                  </a:lnTo>
                  <a:lnTo>
                    <a:pt x="546" y="85"/>
                  </a:lnTo>
                  <a:lnTo>
                    <a:pt x="544" y="84"/>
                  </a:lnTo>
                  <a:lnTo>
                    <a:pt x="541" y="83"/>
                  </a:lnTo>
                  <a:lnTo>
                    <a:pt x="539" y="81"/>
                  </a:lnTo>
                  <a:lnTo>
                    <a:pt x="536" y="81"/>
                  </a:lnTo>
                  <a:lnTo>
                    <a:pt x="532" y="83"/>
                  </a:lnTo>
                  <a:lnTo>
                    <a:pt x="530" y="84"/>
                  </a:lnTo>
                  <a:lnTo>
                    <a:pt x="481" y="113"/>
                  </a:lnTo>
                  <a:lnTo>
                    <a:pt x="465" y="99"/>
                  </a:lnTo>
                  <a:lnTo>
                    <a:pt x="447" y="88"/>
                  </a:lnTo>
                  <a:lnTo>
                    <a:pt x="438" y="83"/>
                  </a:lnTo>
                  <a:lnTo>
                    <a:pt x="429" y="77"/>
                  </a:lnTo>
                  <a:lnTo>
                    <a:pt x="418" y="73"/>
                  </a:lnTo>
                  <a:lnTo>
                    <a:pt x="407" y="69"/>
                  </a:lnTo>
                  <a:lnTo>
                    <a:pt x="407" y="15"/>
                  </a:lnTo>
                  <a:lnTo>
                    <a:pt x="407" y="12"/>
                  </a:lnTo>
                  <a:lnTo>
                    <a:pt x="406" y="10"/>
                  </a:lnTo>
                  <a:lnTo>
                    <a:pt x="404" y="7"/>
                  </a:lnTo>
                  <a:lnTo>
                    <a:pt x="403" y="4"/>
                  </a:lnTo>
                  <a:lnTo>
                    <a:pt x="401" y="2"/>
                  </a:lnTo>
                  <a:lnTo>
                    <a:pt x="398" y="1"/>
                  </a:lnTo>
                  <a:lnTo>
                    <a:pt x="395" y="0"/>
                  </a:lnTo>
                  <a:lnTo>
                    <a:pt x="392" y="0"/>
                  </a:lnTo>
                  <a:lnTo>
                    <a:pt x="241" y="0"/>
                  </a:lnTo>
                  <a:lnTo>
                    <a:pt x="238" y="0"/>
                  </a:lnTo>
                  <a:lnTo>
                    <a:pt x="235" y="1"/>
                  </a:lnTo>
                  <a:lnTo>
                    <a:pt x="233" y="2"/>
                  </a:lnTo>
                  <a:lnTo>
                    <a:pt x="231" y="4"/>
                  </a:lnTo>
                  <a:lnTo>
                    <a:pt x="229" y="7"/>
                  </a:lnTo>
                  <a:lnTo>
                    <a:pt x="227" y="10"/>
                  </a:lnTo>
                  <a:lnTo>
                    <a:pt x="226" y="12"/>
                  </a:lnTo>
                  <a:lnTo>
                    <a:pt x="226" y="15"/>
                  </a:lnTo>
                  <a:lnTo>
                    <a:pt x="226" y="69"/>
                  </a:lnTo>
                  <a:lnTo>
                    <a:pt x="216" y="72"/>
                  </a:lnTo>
                  <a:lnTo>
                    <a:pt x="206" y="76"/>
                  </a:lnTo>
                  <a:lnTo>
                    <a:pt x="196" y="80"/>
                  </a:lnTo>
                  <a:lnTo>
                    <a:pt x="187" y="86"/>
                  </a:lnTo>
                  <a:lnTo>
                    <a:pt x="177" y="91"/>
                  </a:lnTo>
                  <a:lnTo>
                    <a:pt x="168" y="98"/>
                  </a:lnTo>
                  <a:lnTo>
                    <a:pt x="159" y="105"/>
                  </a:lnTo>
                  <a:lnTo>
                    <a:pt x="149" y="113"/>
                  </a:lnTo>
                  <a:lnTo>
                    <a:pt x="98" y="84"/>
                  </a:lnTo>
                  <a:lnTo>
                    <a:pt x="96" y="83"/>
                  </a:lnTo>
                  <a:lnTo>
                    <a:pt x="93" y="81"/>
                  </a:lnTo>
                  <a:lnTo>
                    <a:pt x="90" y="81"/>
                  </a:lnTo>
                  <a:lnTo>
                    <a:pt x="87" y="83"/>
                  </a:lnTo>
                  <a:lnTo>
                    <a:pt x="84" y="84"/>
                  </a:lnTo>
                  <a:lnTo>
                    <a:pt x="82" y="85"/>
                  </a:lnTo>
                  <a:lnTo>
                    <a:pt x="80" y="87"/>
                  </a:lnTo>
                  <a:lnTo>
                    <a:pt x="78" y="90"/>
                  </a:lnTo>
                  <a:lnTo>
                    <a:pt x="3" y="219"/>
                  </a:lnTo>
                  <a:lnTo>
                    <a:pt x="1" y="222"/>
                  </a:lnTo>
                  <a:lnTo>
                    <a:pt x="1" y="225"/>
                  </a:lnTo>
                  <a:lnTo>
                    <a:pt x="1" y="228"/>
                  </a:lnTo>
                  <a:lnTo>
                    <a:pt x="1" y="230"/>
                  </a:lnTo>
                  <a:lnTo>
                    <a:pt x="4" y="236"/>
                  </a:lnTo>
                  <a:lnTo>
                    <a:pt x="8" y="241"/>
                  </a:lnTo>
                  <a:lnTo>
                    <a:pt x="57" y="269"/>
                  </a:lnTo>
                  <a:lnTo>
                    <a:pt x="56" y="280"/>
                  </a:lnTo>
                  <a:lnTo>
                    <a:pt x="55" y="291"/>
                  </a:lnTo>
                  <a:lnTo>
                    <a:pt x="54" y="302"/>
                  </a:lnTo>
                  <a:lnTo>
                    <a:pt x="54" y="313"/>
                  </a:lnTo>
                  <a:lnTo>
                    <a:pt x="54" y="323"/>
                  </a:lnTo>
                  <a:lnTo>
                    <a:pt x="55" y="335"/>
                  </a:lnTo>
                  <a:lnTo>
                    <a:pt x="56" y="346"/>
                  </a:lnTo>
                  <a:lnTo>
                    <a:pt x="57" y="355"/>
                  </a:lnTo>
                  <a:lnTo>
                    <a:pt x="7" y="385"/>
                  </a:lnTo>
                  <a:lnTo>
                    <a:pt x="5" y="387"/>
                  </a:lnTo>
                  <a:lnTo>
                    <a:pt x="3" y="389"/>
                  </a:lnTo>
                  <a:lnTo>
                    <a:pt x="2" y="391"/>
                  </a:lnTo>
                  <a:lnTo>
                    <a:pt x="1" y="394"/>
                  </a:lnTo>
                  <a:lnTo>
                    <a:pt x="0" y="396"/>
                  </a:lnTo>
                  <a:lnTo>
                    <a:pt x="1" y="399"/>
                  </a:lnTo>
                  <a:lnTo>
                    <a:pt x="1" y="402"/>
                  </a:lnTo>
                  <a:lnTo>
                    <a:pt x="2" y="405"/>
                  </a:lnTo>
                  <a:lnTo>
                    <a:pt x="78" y="536"/>
                  </a:lnTo>
                  <a:lnTo>
                    <a:pt x="81" y="540"/>
                  </a:lnTo>
                  <a:lnTo>
                    <a:pt x="86" y="543"/>
                  </a:lnTo>
                  <a:lnTo>
                    <a:pt x="89" y="544"/>
                  </a:lnTo>
                  <a:lnTo>
                    <a:pt x="93" y="544"/>
                  </a:lnTo>
                  <a:lnTo>
                    <a:pt x="95" y="543"/>
                  </a:lnTo>
                  <a:lnTo>
                    <a:pt x="98" y="542"/>
                  </a:lnTo>
                  <a:lnTo>
                    <a:pt x="149" y="513"/>
                  </a:lnTo>
                  <a:lnTo>
                    <a:pt x="159" y="520"/>
                  </a:lnTo>
                  <a:lnTo>
                    <a:pt x="168" y="527"/>
                  </a:lnTo>
                  <a:lnTo>
                    <a:pt x="177" y="533"/>
                  </a:lnTo>
                  <a:lnTo>
                    <a:pt x="187" y="539"/>
                  </a:lnTo>
                  <a:lnTo>
                    <a:pt x="196" y="544"/>
                  </a:lnTo>
                  <a:lnTo>
                    <a:pt x="206" y="549"/>
                  </a:lnTo>
                  <a:lnTo>
                    <a:pt x="216" y="552"/>
                  </a:lnTo>
                  <a:lnTo>
                    <a:pt x="226" y="556"/>
                  </a:lnTo>
                  <a:lnTo>
                    <a:pt x="226" y="614"/>
                  </a:lnTo>
                  <a:lnTo>
                    <a:pt x="226" y="617"/>
                  </a:lnTo>
                  <a:lnTo>
                    <a:pt x="227" y="620"/>
                  </a:lnTo>
                  <a:lnTo>
                    <a:pt x="229" y="623"/>
                  </a:lnTo>
                  <a:lnTo>
                    <a:pt x="231" y="625"/>
                  </a:lnTo>
                  <a:lnTo>
                    <a:pt x="233" y="627"/>
                  </a:lnTo>
                  <a:lnTo>
                    <a:pt x="235" y="628"/>
                  </a:lnTo>
                  <a:lnTo>
                    <a:pt x="238" y="629"/>
                  </a:lnTo>
                  <a:lnTo>
                    <a:pt x="241" y="629"/>
                  </a:lnTo>
                  <a:lnTo>
                    <a:pt x="392" y="629"/>
                  </a:lnTo>
                  <a:lnTo>
                    <a:pt x="395" y="629"/>
                  </a:lnTo>
                  <a:lnTo>
                    <a:pt x="398" y="628"/>
                  </a:lnTo>
                  <a:lnTo>
                    <a:pt x="401" y="627"/>
                  </a:lnTo>
                  <a:lnTo>
                    <a:pt x="403" y="625"/>
                  </a:lnTo>
                  <a:lnTo>
                    <a:pt x="404" y="623"/>
                  </a:lnTo>
                  <a:lnTo>
                    <a:pt x="406" y="620"/>
                  </a:lnTo>
                  <a:lnTo>
                    <a:pt x="407" y="617"/>
                  </a:lnTo>
                  <a:lnTo>
                    <a:pt x="407" y="614"/>
                  </a:lnTo>
                  <a:lnTo>
                    <a:pt x="407" y="556"/>
                  </a:lnTo>
                  <a:lnTo>
                    <a:pt x="418" y="552"/>
                  </a:lnTo>
                  <a:lnTo>
                    <a:pt x="429" y="548"/>
                  </a:lnTo>
                  <a:lnTo>
                    <a:pt x="438" y="544"/>
                  </a:lnTo>
                  <a:lnTo>
                    <a:pt x="447" y="538"/>
                  </a:lnTo>
                  <a:lnTo>
                    <a:pt x="465" y="527"/>
                  </a:lnTo>
                  <a:lnTo>
                    <a:pt x="481" y="513"/>
                  </a:lnTo>
                  <a:lnTo>
                    <a:pt x="530" y="542"/>
                  </a:lnTo>
                  <a:lnTo>
                    <a:pt x="533" y="543"/>
                  </a:lnTo>
                  <a:lnTo>
                    <a:pt x="537" y="544"/>
                  </a:lnTo>
                  <a:lnTo>
                    <a:pt x="539" y="544"/>
                  </a:lnTo>
                  <a:lnTo>
                    <a:pt x="542" y="543"/>
                  </a:lnTo>
                  <a:lnTo>
                    <a:pt x="545" y="543"/>
                  </a:lnTo>
                  <a:lnTo>
                    <a:pt x="547" y="540"/>
                  </a:lnTo>
                  <a:lnTo>
                    <a:pt x="550" y="539"/>
                  </a:lnTo>
                  <a:lnTo>
                    <a:pt x="552" y="536"/>
                  </a:lnTo>
                  <a:lnTo>
                    <a:pt x="627" y="405"/>
                  </a:lnTo>
                  <a:lnTo>
                    <a:pt x="628" y="402"/>
                  </a:lnTo>
                  <a:lnTo>
                    <a:pt x="628" y="399"/>
                  </a:lnTo>
                  <a:lnTo>
                    <a:pt x="629" y="396"/>
                  </a:lnTo>
                  <a:lnTo>
                    <a:pt x="628" y="394"/>
                  </a:lnTo>
                  <a:lnTo>
                    <a:pt x="627" y="391"/>
                  </a:lnTo>
                  <a:lnTo>
                    <a:pt x="625" y="389"/>
                  </a:lnTo>
                  <a:lnTo>
                    <a:pt x="623" y="387"/>
                  </a:lnTo>
                  <a:lnTo>
                    <a:pt x="621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4360"/>
            <p:cNvSpPr>
              <a:spLocks noEditPoints="1"/>
            </p:cNvSpPr>
            <p:nvPr/>
          </p:nvSpPr>
          <p:spPr bwMode="auto">
            <a:xfrm>
              <a:off x="7781925" y="1387475"/>
              <a:ext cx="115888" cy="117475"/>
            </a:xfrm>
            <a:custGeom>
              <a:avLst/>
              <a:gdLst>
                <a:gd name="T0" fmla="*/ 160 w 362"/>
                <a:gd name="T1" fmla="*/ 252 h 369"/>
                <a:gd name="T2" fmla="*/ 135 w 362"/>
                <a:gd name="T3" fmla="*/ 238 h 369"/>
                <a:gd name="T4" fmla="*/ 118 w 362"/>
                <a:gd name="T5" fmla="*/ 218 h 369"/>
                <a:gd name="T6" fmla="*/ 109 w 362"/>
                <a:gd name="T7" fmla="*/ 190 h 369"/>
                <a:gd name="T8" fmla="*/ 113 w 362"/>
                <a:gd name="T9" fmla="*/ 162 h 369"/>
                <a:gd name="T10" fmla="*/ 125 w 362"/>
                <a:gd name="T11" fmla="*/ 138 h 369"/>
                <a:gd name="T12" fmla="*/ 147 w 362"/>
                <a:gd name="T13" fmla="*/ 121 h 369"/>
                <a:gd name="T14" fmla="*/ 174 w 362"/>
                <a:gd name="T15" fmla="*/ 112 h 369"/>
                <a:gd name="T16" fmla="*/ 202 w 362"/>
                <a:gd name="T17" fmla="*/ 114 h 369"/>
                <a:gd name="T18" fmla="*/ 226 w 362"/>
                <a:gd name="T19" fmla="*/ 128 h 369"/>
                <a:gd name="T20" fmla="*/ 244 w 362"/>
                <a:gd name="T21" fmla="*/ 149 h 369"/>
                <a:gd name="T22" fmla="*/ 252 w 362"/>
                <a:gd name="T23" fmla="*/ 176 h 369"/>
                <a:gd name="T24" fmla="*/ 250 w 362"/>
                <a:gd name="T25" fmla="*/ 205 h 369"/>
                <a:gd name="T26" fmla="*/ 236 w 362"/>
                <a:gd name="T27" fmla="*/ 229 h 369"/>
                <a:gd name="T28" fmla="*/ 215 w 362"/>
                <a:gd name="T29" fmla="*/ 247 h 369"/>
                <a:gd name="T30" fmla="*/ 189 w 362"/>
                <a:gd name="T31" fmla="*/ 254 h 369"/>
                <a:gd name="T32" fmla="*/ 328 w 362"/>
                <a:gd name="T33" fmla="*/ 195 h 369"/>
                <a:gd name="T34" fmla="*/ 354 w 362"/>
                <a:gd name="T35" fmla="*/ 144 h 369"/>
                <a:gd name="T36" fmla="*/ 361 w 362"/>
                <a:gd name="T37" fmla="*/ 136 h 369"/>
                <a:gd name="T38" fmla="*/ 360 w 362"/>
                <a:gd name="T39" fmla="*/ 124 h 369"/>
                <a:gd name="T40" fmla="*/ 316 w 362"/>
                <a:gd name="T41" fmla="*/ 53 h 369"/>
                <a:gd name="T42" fmla="*/ 304 w 362"/>
                <a:gd name="T43" fmla="*/ 52 h 369"/>
                <a:gd name="T44" fmla="*/ 256 w 362"/>
                <a:gd name="T45" fmla="*/ 56 h 369"/>
                <a:gd name="T46" fmla="*/ 236 w 362"/>
                <a:gd name="T47" fmla="*/ 10 h 369"/>
                <a:gd name="T48" fmla="*/ 229 w 362"/>
                <a:gd name="T49" fmla="*/ 2 h 369"/>
                <a:gd name="T50" fmla="*/ 146 w 362"/>
                <a:gd name="T51" fmla="*/ 0 h 369"/>
                <a:gd name="T52" fmla="*/ 135 w 362"/>
                <a:gd name="T53" fmla="*/ 3 h 369"/>
                <a:gd name="T54" fmla="*/ 131 w 362"/>
                <a:gd name="T55" fmla="*/ 14 h 369"/>
                <a:gd name="T56" fmla="*/ 99 w 362"/>
                <a:gd name="T57" fmla="*/ 63 h 369"/>
                <a:gd name="T58" fmla="*/ 55 w 362"/>
                <a:gd name="T59" fmla="*/ 51 h 369"/>
                <a:gd name="T60" fmla="*/ 44 w 362"/>
                <a:gd name="T61" fmla="*/ 54 h 369"/>
                <a:gd name="T62" fmla="*/ 1 w 362"/>
                <a:gd name="T63" fmla="*/ 126 h 369"/>
                <a:gd name="T64" fmla="*/ 2 w 362"/>
                <a:gd name="T65" fmla="*/ 139 h 369"/>
                <a:gd name="T66" fmla="*/ 36 w 362"/>
                <a:gd name="T67" fmla="*/ 160 h 369"/>
                <a:gd name="T68" fmla="*/ 36 w 362"/>
                <a:gd name="T69" fmla="*/ 207 h 369"/>
                <a:gd name="T70" fmla="*/ 1 w 362"/>
                <a:gd name="T71" fmla="*/ 230 h 369"/>
                <a:gd name="T72" fmla="*/ 1 w 362"/>
                <a:gd name="T73" fmla="*/ 240 h 369"/>
                <a:gd name="T74" fmla="*/ 44 w 362"/>
                <a:gd name="T75" fmla="*/ 313 h 369"/>
                <a:gd name="T76" fmla="*/ 60 w 362"/>
                <a:gd name="T77" fmla="*/ 314 h 369"/>
                <a:gd name="T78" fmla="*/ 120 w 362"/>
                <a:gd name="T79" fmla="*/ 316 h 369"/>
                <a:gd name="T80" fmla="*/ 132 w 362"/>
                <a:gd name="T81" fmla="*/ 359 h 369"/>
                <a:gd name="T82" fmla="*/ 140 w 362"/>
                <a:gd name="T83" fmla="*/ 368 h 369"/>
                <a:gd name="T84" fmla="*/ 225 w 362"/>
                <a:gd name="T85" fmla="*/ 368 h 369"/>
                <a:gd name="T86" fmla="*/ 233 w 362"/>
                <a:gd name="T87" fmla="*/ 361 h 369"/>
                <a:gd name="T88" fmla="*/ 237 w 362"/>
                <a:gd name="T89" fmla="*/ 321 h 369"/>
                <a:gd name="T90" fmla="*/ 274 w 362"/>
                <a:gd name="T91" fmla="*/ 298 h 369"/>
                <a:gd name="T92" fmla="*/ 310 w 362"/>
                <a:gd name="T93" fmla="*/ 316 h 369"/>
                <a:gd name="T94" fmla="*/ 360 w 362"/>
                <a:gd name="T95" fmla="*/ 243 h 369"/>
                <a:gd name="T96" fmla="*/ 362 w 362"/>
                <a:gd name="T97" fmla="*/ 232 h 369"/>
                <a:gd name="T98" fmla="*/ 354 w 362"/>
                <a:gd name="T99" fmla="*/ 22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62" h="369">
                  <a:moveTo>
                    <a:pt x="181" y="255"/>
                  </a:moveTo>
                  <a:lnTo>
                    <a:pt x="174" y="254"/>
                  </a:lnTo>
                  <a:lnTo>
                    <a:pt x="166" y="253"/>
                  </a:lnTo>
                  <a:lnTo>
                    <a:pt x="160" y="252"/>
                  </a:lnTo>
                  <a:lnTo>
                    <a:pt x="153" y="249"/>
                  </a:lnTo>
                  <a:lnTo>
                    <a:pt x="147" y="247"/>
                  </a:lnTo>
                  <a:lnTo>
                    <a:pt x="141" y="243"/>
                  </a:lnTo>
                  <a:lnTo>
                    <a:pt x="135" y="238"/>
                  </a:lnTo>
                  <a:lnTo>
                    <a:pt x="131" y="234"/>
                  </a:lnTo>
                  <a:lnTo>
                    <a:pt x="125" y="229"/>
                  </a:lnTo>
                  <a:lnTo>
                    <a:pt x="122" y="223"/>
                  </a:lnTo>
                  <a:lnTo>
                    <a:pt x="118" y="218"/>
                  </a:lnTo>
                  <a:lnTo>
                    <a:pt x="115" y="212"/>
                  </a:lnTo>
                  <a:lnTo>
                    <a:pt x="113" y="205"/>
                  </a:lnTo>
                  <a:lnTo>
                    <a:pt x="110" y="198"/>
                  </a:lnTo>
                  <a:lnTo>
                    <a:pt x="109" y="190"/>
                  </a:lnTo>
                  <a:lnTo>
                    <a:pt x="109" y="183"/>
                  </a:lnTo>
                  <a:lnTo>
                    <a:pt x="109" y="176"/>
                  </a:lnTo>
                  <a:lnTo>
                    <a:pt x="110" y="169"/>
                  </a:lnTo>
                  <a:lnTo>
                    <a:pt x="113" y="162"/>
                  </a:lnTo>
                  <a:lnTo>
                    <a:pt x="115" y="156"/>
                  </a:lnTo>
                  <a:lnTo>
                    <a:pt x="118" y="149"/>
                  </a:lnTo>
                  <a:lnTo>
                    <a:pt x="122" y="143"/>
                  </a:lnTo>
                  <a:lnTo>
                    <a:pt x="125" y="138"/>
                  </a:lnTo>
                  <a:lnTo>
                    <a:pt x="131" y="132"/>
                  </a:lnTo>
                  <a:lnTo>
                    <a:pt x="135" y="128"/>
                  </a:lnTo>
                  <a:lnTo>
                    <a:pt x="141" y="124"/>
                  </a:lnTo>
                  <a:lnTo>
                    <a:pt x="147" y="121"/>
                  </a:lnTo>
                  <a:lnTo>
                    <a:pt x="153" y="117"/>
                  </a:lnTo>
                  <a:lnTo>
                    <a:pt x="160" y="114"/>
                  </a:lnTo>
                  <a:lnTo>
                    <a:pt x="166" y="113"/>
                  </a:lnTo>
                  <a:lnTo>
                    <a:pt x="174" y="112"/>
                  </a:lnTo>
                  <a:lnTo>
                    <a:pt x="181" y="111"/>
                  </a:lnTo>
                  <a:lnTo>
                    <a:pt x="189" y="112"/>
                  </a:lnTo>
                  <a:lnTo>
                    <a:pt x="195" y="113"/>
                  </a:lnTo>
                  <a:lnTo>
                    <a:pt x="202" y="114"/>
                  </a:lnTo>
                  <a:lnTo>
                    <a:pt x="209" y="117"/>
                  </a:lnTo>
                  <a:lnTo>
                    <a:pt x="215" y="121"/>
                  </a:lnTo>
                  <a:lnTo>
                    <a:pt x="221" y="124"/>
                  </a:lnTo>
                  <a:lnTo>
                    <a:pt x="226" y="128"/>
                  </a:lnTo>
                  <a:lnTo>
                    <a:pt x="231" y="132"/>
                  </a:lnTo>
                  <a:lnTo>
                    <a:pt x="236" y="138"/>
                  </a:lnTo>
                  <a:lnTo>
                    <a:pt x="240" y="143"/>
                  </a:lnTo>
                  <a:lnTo>
                    <a:pt x="244" y="149"/>
                  </a:lnTo>
                  <a:lnTo>
                    <a:pt x="247" y="156"/>
                  </a:lnTo>
                  <a:lnTo>
                    <a:pt x="250" y="162"/>
                  </a:lnTo>
                  <a:lnTo>
                    <a:pt x="251" y="169"/>
                  </a:lnTo>
                  <a:lnTo>
                    <a:pt x="252" y="176"/>
                  </a:lnTo>
                  <a:lnTo>
                    <a:pt x="253" y="183"/>
                  </a:lnTo>
                  <a:lnTo>
                    <a:pt x="252" y="190"/>
                  </a:lnTo>
                  <a:lnTo>
                    <a:pt x="251" y="198"/>
                  </a:lnTo>
                  <a:lnTo>
                    <a:pt x="250" y="205"/>
                  </a:lnTo>
                  <a:lnTo>
                    <a:pt x="247" y="212"/>
                  </a:lnTo>
                  <a:lnTo>
                    <a:pt x="244" y="218"/>
                  </a:lnTo>
                  <a:lnTo>
                    <a:pt x="240" y="223"/>
                  </a:lnTo>
                  <a:lnTo>
                    <a:pt x="236" y="229"/>
                  </a:lnTo>
                  <a:lnTo>
                    <a:pt x="231" y="234"/>
                  </a:lnTo>
                  <a:lnTo>
                    <a:pt x="226" y="238"/>
                  </a:lnTo>
                  <a:lnTo>
                    <a:pt x="221" y="243"/>
                  </a:lnTo>
                  <a:lnTo>
                    <a:pt x="215" y="247"/>
                  </a:lnTo>
                  <a:lnTo>
                    <a:pt x="209" y="249"/>
                  </a:lnTo>
                  <a:lnTo>
                    <a:pt x="202" y="252"/>
                  </a:lnTo>
                  <a:lnTo>
                    <a:pt x="195" y="253"/>
                  </a:lnTo>
                  <a:lnTo>
                    <a:pt x="189" y="254"/>
                  </a:lnTo>
                  <a:lnTo>
                    <a:pt x="181" y="255"/>
                  </a:lnTo>
                  <a:close/>
                  <a:moveTo>
                    <a:pt x="354" y="223"/>
                  </a:moveTo>
                  <a:lnTo>
                    <a:pt x="327" y="207"/>
                  </a:lnTo>
                  <a:lnTo>
                    <a:pt x="328" y="195"/>
                  </a:lnTo>
                  <a:lnTo>
                    <a:pt x="328" y="183"/>
                  </a:lnTo>
                  <a:lnTo>
                    <a:pt x="328" y="172"/>
                  </a:lnTo>
                  <a:lnTo>
                    <a:pt x="327" y="160"/>
                  </a:lnTo>
                  <a:lnTo>
                    <a:pt x="354" y="144"/>
                  </a:lnTo>
                  <a:lnTo>
                    <a:pt x="357" y="143"/>
                  </a:lnTo>
                  <a:lnTo>
                    <a:pt x="359" y="141"/>
                  </a:lnTo>
                  <a:lnTo>
                    <a:pt x="360" y="139"/>
                  </a:lnTo>
                  <a:lnTo>
                    <a:pt x="361" y="136"/>
                  </a:lnTo>
                  <a:lnTo>
                    <a:pt x="362" y="132"/>
                  </a:lnTo>
                  <a:lnTo>
                    <a:pt x="362" y="129"/>
                  </a:lnTo>
                  <a:lnTo>
                    <a:pt x="361" y="126"/>
                  </a:lnTo>
                  <a:lnTo>
                    <a:pt x="360" y="124"/>
                  </a:lnTo>
                  <a:lnTo>
                    <a:pt x="322" y="59"/>
                  </a:lnTo>
                  <a:lnTo>
                    <a:pt x="320" y="56"/>
                  </a:lnTo>
                  <a:lnTo>
                    <a:pt x="318" y="54"/>
                  </a:lnTo>
                  <a:lnTo>
                    <a:pt x="316" y="53"/>
                  </a:lnTo>
                  <a:lnTo>
                    <a:pt x="313" y="51"/>
                  </a:lnTo>
                  <a:lnTo>
                    <a:pt x="309" y="51"/>
                  </a:lnTo>
                  <a:lnTo>
                    <a:pt x="307" y="51"/>
                  </a:lnTo>
                  <a:lnTo>
                    <a:pt x="304" y="52"/>
                  </a:lnTo>
                  <a:lnTo>
                    <a:pt x="301" y="53"/>
                  </a:lnTo>
                  <a:lnTo>
                    <a:pt x="274" y="69"/>
                  </a:lnTo>
                  <a:lnTo>
                    <a:pt x="266" y="63"/>
                  </a:lnTo>
                  <a:lnTo>
                    <a:pt x="256" y="56"/>
                  </a:lnTo>
                  <a:lnTo>
                    <a:pt x="246" y="51"/>
                  </a:lnTo>
                  <a:lnTo>
                    <a:pt x="237" y="47"/>
                  </a:lnTo>
                  <a:lnTo>
                    <a:pt x="237" y="14"/>
                  </a:lnTo>
                  <a:lnTo>
                    <a:pt x="236" y="10"/>
                  </a:lnTo>
                  <a:lnTo>
                    <a:pt x="236" y="8"/>
                  </a:lnTo>
                  <a:lnTo>
                    <a:pt x="233" y="5"/>
                  </a:lnTo>
                  <a:lnTo>
                    <a:pt x="232" y="3"/>
                  </a:lnTo>
                  <a:lnTo>
                    <a:pt x="229" y="2"/>
                  </a:lnTo>
                  <a:lnTo>
                    <a:pt x="227" y="1"/>
                  </a:lnTo>
                  <a:lnTo>
                    <a:pt x="224" y="0"/>
                  </a:lnTo>
                  <a:lnTo>
                    <a:pt x="222" y="0"/>
                  </a:lnTo>
                  <a:lnTo>
                    <a:pt x="146" y="0"/>
                  </a:lnTo>
                  <a:lnTo>
                    <a:pt x="143" y="0"/>
                  </a:lnTo>
                  <a:lnTo>
                    <a:pt x="140" y="1"/>
                  </a:lnTo>
                  <a:lnTo>
                    <a:pt x="137" y="2"/>
                  </a:lnTo>
                  <a:lnTo>
                    <a:pt x="135" y="3"/>
                  </a:lnTo>
                  <a:lnTo>
                    <a:pt x="134" y="5"/>
                  </a:lnTo>
                  <a:lnTo>
                    <a:pt x="132" y="8"/>
                  </a:lnTo>
                  <a:lnTo>
                    <a:pt x="132" y="10"/>
                  </a:lnTo>
                  <a:lnTo>
                    <a:pt x="131" y="14"/>
                  </a:lnTo>
                  <a:lnTo>
                    <a:pt x="131" y="47"/>
                  </a:lnTo>
                  <a:lnTo>
                    <a:pt x="120" y="52"/>
                  </a:lnTo>
                  <a:lnTo>
                    <a:pt x="109" y="57"/>
                  </a:lnTo>
                  <a:lnTo>
                    <a:pt x="99" y="63"/>
                  </a:lnTo>
                  <a:lnTo>
                    <a:pt x="90" y="69"/>
                  </a:lnTo>
                  <a:lnTo>
                    <a:pt x="61" y="53"/>
                  </a:lnTo>
                  <a:lnTo>
                    <a:pt x="58" y="52"/>
                  </a:lnTo>
                  <a:lnTo>
                    <a:pt x="55" y="51"/>
                  </a:lnTo>
                  <a:lnTo>
                    <a:pt x="53" y="51"/>
                  </a:lnTo>
                  <a:lnTo>
                    <a:pt x="49" y="51"/>
                  </a:lnTo>
                  <a:lnTo>
                    <a:pt x="47" y="52"/>
                  </a:lnTo>
                  <a:lnTo>
                    <a:pt x="44" y="54"/>
                  </a:lnTo>
                  <a:lnTo>
                    <a:pt x="42" y="56"/>
                  </a:lnTo>
                  <a:lnTo>
                    <a:pt x="41" y="59"/>
                  </a:lnTo>
                  <a:lnTo>
                    <a:pt x="2" y="124"/>
                  </a:lnTo>
                  <a:lnTo>
                    <a:pt x="1" y="126"/>
                  </a:lnTo>
                  <a:lnTo>
                    <a:pt x="0" y="129"/>
                  </a:lnTo>
                  <a:lnTo>
                    <a:pt x="0" y="132"/>
                  </a:lnTo>
                  <a:lnTo>
                    <a:pt x="1" y="136"/>
                  </a:lnTo>
                  <a:lnTo>
                    <a:pt x="2" y="139"/>
                  </a:lnTo>
                  <a:lnTo>
                    <a:pt x="3" y="141"/>
                  </a:lnTo>
                  <a:lnTo>
                    <a:pt x="6" y="143"/>
                  </a:lnTo>
                  <a:lnTo>
                    <a:pt x="8" y="144"/>
                  </a:lnTo>
                  <a:lnTo>
                    <a:pt x="36" y="160"/>
                  </a:lnTo>
                  <a:lnTo>
                    <a:pt x="34" y="172"/>
                  </a:lnTo>
                  <a:lnTo>
                    <a:pt x="34" y="183"/>
                  </a:lnTo>
                  <a:lnTo>
                    <a:pt x="34" y="195"/>
                  </a:lnTo>
                  <a:lnTo>
                    <a:pt x="36" y="207"/>
                  </a:lnTo>
                  <a:lnTo>
                    <a:pt x="8" y="223"/>
                  </a:lnTo>
                  <a:lnTo>
                    <a:pt x="6" y="224"/>
                  </a:lnTo>
                  <a:lnTo>
                    <a:pt x="3" y="227"/>
                  </a:lnTo>
                  <a:lnTo>
                    <a:pt x="1" y="230"/>
                  </a:lnTo>
                  <a:lnTo>
                    <a:pt x="0" y="233"/>
                  </a:lnTo>
                  <a:lnTo>
                    <a:pt x="0" y="235"/>
                  </a:lnTo>
                  <a:lnTo>
                    <a:pt x="0" y="237"/>
                  </a:lnTo>
                  <a:lnTo>
                    <a:pt x="1" y="240"/>
                  </a:lnTo>
                  <a:lnTo>
                    <a:pt x="2" y="243"/>
                  </a:lnTo>
                  <a:lnTo>
                    <a:pt x="40" y="309"/>
                  </a:lnTo>
                  <a:lnTo>
                    <a:pt x="42" y="311"/>
                  </a:lnTo>
                  <a:lnTo>
                    <a:pt x="44" y="313"/>
                  </a:lnTo>
                  <a:lnTo>
                    <a:pt x="46" y="314"/>
                  </a:lnTo>
                  <a:lnTo>
                    <a:pt x="48" y="315"/>
                  </a:lnTo>
                  <a:lnTo>
                    <a:pt x="55" y="316"/>
                  </a:lnTo>
                  <a:lnTo>
                    <a:pt x="60" y="314"/>
                  </a:lnTo>
                  <a:lnTo>
                    <a:pt x="90" y="297"/>
                  </a:lnTo>
                  <a:lnTo>
                    <a:pt x="99" y="304"/>
                  </a:lnTo>
                  <a:lnTo>
                    <a:pt x="109" y="310"/>
                  </a:lnTo>
                  <a:lnTo>
                    <a:pt x="120" y="316"/>
                  </a:lnTo>
                  <a:lnTo>
                    <a:pt x="131" y="321"/>
                  </a:lnTo>
                  <a:lnTo>
                    <a:pt x="131" y="354"/>
                  </a:lnTo>
                  <a:lnTo>
                    <a:pt x="132" y="356"/>
                  </a:lnTo>
                  <a:lnTo>
                    <a:pt x="132" y="359"/>
                  </a:lnTo>
                  <a:lnTo>
                    <a:pt x="134" y="361"/>
                  </a:lnTo>
                  <a:lnTo>
                    <a:pt x="135" y="363"/>
                  </a:lnTo>
                  <a:lnTo>
                    <a:pt x="137" y="366"/>
                  </a:lnTo>
                  <a:lnTo>
                    <a:pt x="140" y="368"/>
                  </a:lnTo>
                  <a:lnTo>
                    <a:pt x="143" y="368"/>
                  </a:lnTo>
                  <a:lnTo>
                    <a:pt x="146" y="369"/>
                  </a:lnTo>
                  <a:lnTo>
                    <a:pt x="222" y="369"/>
                  </a:lnTo>
                  <a:lnTo>
                    <a:pt x="225" y="368"/>
                  </a:lnTo>
                  <a:lnTo>
                    <a:pt x="227" y="368"/>
                  </a:lnTo>
                  <a:lnTo>
                    <a:pt x="229" y="366"/>
                  </a:lnTo>
                  <a:lnTo>
                    <a:pt x="232" y="363"/>
                  </a:lnTo>
                  <a:lnTo>
                    <a:pt x="233" y="361"/>
                  </a:lnTo>
                  <a:lnTo>
                    <a:pt x="236" y="359"/>
                  </a:lnTo>
                  <a:lnTo>
                    <a:pt x="236" y="356"/>
                  </a:lnTo>
                  <a:lnTo>
                    <a:pt x="237" y="354"/>
                  </a:lnTo>
                  <a:lnTo>
                    <a:pt x="237" y="321"/>
                  </a:lnTo>
                  <a:lnTo>
                    <a:pt x="246" y="316"/>
                  </a:lnTo>
                  <a:lnTo>
                    <a:pt x="256" y="311"/>
                  </a:lnTo>
                  <a:lnTo>
                    <a:pt x="266" y="305"/>
                  </a:lnTo>
                  <a:lnTo>
                    <a:pt x="274" y="298"/>
                  </a:lnTo>
                  <a:lnTo>
                    <a:pt x="302" y="313"/>
                  </a:lnTo>
                  <a:lnTo>
                    <a:pt x="305" y="315"/>
                  </a:lnTo>
                  <a:lnTo>
                    <a:pt x="307" y="315"/>
                  </a:lnTo>
                  <a:lnTo>
                    <a:pt x="310" y="316"/>
                  </a:lnTo>
                  <a:lnTo>
                    <a:pt x="314" y="316"/>
                  </a:lnTo>
                  <a:lnTo>
                    <a:pt x="319" y="313"/>
                  </a:lnTo>
                  <a:lnTo>
                    <a:pt x="322" y="309"/>
                  </a:lnTo>
                  <a:lnTo>
                    <a:pt x="360" y="243"/>
                  </a:lnTo>
                  <a:lnTo>
                    <a:pt x="362" y="240"/>
                  </a:lnTo>
                  <a:lnTo>
                    <a:pt x="362" y="237"/>
                  </a:lnTo>
                  <a:lnTo>
                    <a:pt x="362" y="234"/>
                  </a:lnTo>
                  <a:lnTo>
                    <a:pt x="362" y="232"/>
                  </a:lnTo>
                  <a:lnTo>
                    <a:pt x="361" y="229"/>
                  </a:lnTo>
                  <a:lnTo>
                    <a:pt x="359" y="227"/>
                  </a:lnTo>
                  <a:lnTo>
                    <a:pt x="357" y="224"/>
                  </a:lnTo>
                  <a:lnTo>
                    <a:pt x="354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8" name="Group 197"/>
          <p:cNvGrpSpPr/>
          <p:nvPr/>
        </p:nvGrpSpPr>
        <p:grpSpPr>
          <a:xfrm>
            <a:off x="8530382" y="4421873"/>
            <a:ext cx="453267" cy="453267"/>
            <a:chOff x="7613650" y="1387475"/>
            <a:chExt cx="284163" cy="284163"/>
          </a:xfrm>
          <a:solidFill>
            <a:srgbClr val="404040"/>
          </a:solidFill>
        </p:grpSpPr>
        <p:sp>
          <p:nvSpPr>
            <p:cNvPr id="199" name="Freeform 4359"/>
            <p:cNvSpPr>
              <a:spLocks noEditPoints="1"/>
            </p:cNvSpPr>
            <p:nvPr/>
          </p:nvSpPr>
          <p:spPr bwMode="auto">
            <a:xfrm>
              <a:off x="7613650" y="1471613"/>
              <a:ext cx="200025" cy="200025"/>
            </a:xfrm>
            <a:custGeom>
              <a:avLst/>
              <a:gdLst>
                <a:gd name="T0" fmla="*/ 276 w 629"/>
                <a:gd name="T1" fmla="*/ 436 h 629"/>
                <a:gd name="T2" fmla="*/ 233 w 629"/>
                <a:gd name="T3" fmla="*/ 411 h 629"/>
                <a:gd name="T4" fmla="*/ 202 w 629"/>
                <a:gd name="T5" fmla="*/ 374 h 629"/>
                <a:gd name="T6" fmla="*/ 187 w 629"/>
                <a:gd name="T7" fmla="*/ 325 h 629"/>
                <a:gd name="T8" fmla="*/ 192 w 629"/>
                <a:gd name="T9" fmla="*/ 274 h 629"/>
                <a:gd name="T10" fmla="*/ 216 w 629"/>
                <a:gd name="T11" fmla="*/ 231 h 629"/>
                <a:gd name="T12" fmla="*/ 253 w 629"/>
                <a:gd name="T13" fmla="*/ 199 h 629"/>
                <a:gd name="T14" fmla="*/ 301 w 629"/>
                <a:gd name="T15" fmla="*/ 184 h 629"/>
                <a:gd name="T16" fmla="*/ 352 w 629"/>
                <a:gd name="T17" fmla="*/ 190 h 629"/>
                <a:gd name="T18" fmla="*/ 395 w 629"/>
                <a:gd name="T19" fmla="*/ 213 h 629"/>
                <a:gd name="T20" fmla="*/ 426 w 629"/>
                <a:gd name="T21" fmla="*/ 252 h 629"/>
                <a:gd name="T22" fmla="*/ 441 w 629"/>
                <a:gd name="T23" fmla="*/ 300 h 629"/>
                <a:gd name="T24" fmla="*/ 436 w 629"/>
                <a:gd name="T25" fmla="*/ 350 h 629"/>
                <a:gd name="T26" fmla="*/ 413 w 629"/>
                <a:gd name="T27" fmla="*/ 394 h 629"/>
                <a:gd name="T28" fmla="*/ 375 w 629"/>
                <a:gd name="T29" fmla="*/ 425 h 629"/>
                <a:gd name="T30" fmla="*/ 327 w 629"/>
                <a:gd name="T31" fmla="*/ 440 h 629"/>
                <a:gd name="T32" fmla="*/ 572 w 629"/>
                <a:gd name="T33" fmla="*/ 346 h 629"/>
                <a:gd name="T34" fmla="*/ 574 w 629"/>
                <a:gd name="T35" fmla="*/ 302 h 629"/>
                <a:gd name="T36" fmla="*/ 620 w 629"/>
                <a:gd name="T37" fmla="*/ 241 h 629"/>
                <a:gd name="T38" fmla="*/ 628 w 629"/>
                <a:gd name="T39" fmla="*/ 231 h 629"/>
                <a:gd name="T40" fmla="*/ 625 w 629"/>
                <a:gd name="T41" fmla="*/ 219 h 629"/>
                <a:gd name="T42" fmla="*/ 544 w 629"/>
                <a:gd name="T43" fmla="*/ 84 h 629"/>
                <a:gd name="T44" fmla="*/ 532 w 629"/>
                <a:gd name="T45" fmla="*/ 83 h 629"/>
                <a:gd name="T46" fmla="*/ 447 w 629"/>
                <a:gd name="T47" fmla="*/ 88 h 629"/>
                <a:gd name="T48" fmla="*/ 407 w 629"/>
                <a:gd name="T49" fmla="*/ 69 h 629"/>
                <a:gd name="T50" fmla="*/ 404 w 629"/>
                <a:gd name="T51" fmla="*/ 7 h 629"/>
                <a:gd name="T52" fmla="*/ 395 w 629"/>
                <a:gd name="T53" fmla="*/ 0 h 629"/>
                <a:gd name="T54" fmla="*/ 235 w 629"/>
                <a:gd name="T55" fmla="*/ 1 h 629"/>
                <a:gd name="T56" fmla="*/ 227 w 629"/>
                <a:gd name="T57" fmla="*/ 10 h 629"/>
                <a:gd name="T58" fmla="*/ 216 w 629"/>
                <a:gd name="T59" fmla="*/ 72 h 629"/>
                <a:gd name="T60" fmla="*/ 177 w 629"/>
                <a:gd name="T61" fmla="*/ 91 h 629"/>
                <a:gd name="T62" fmla="*/ 98 w 629"/>
                <a:gd name="T63" fmla="*/ 84 h 629"/>
                <a:gd name="T64" fmla="*/ 87 w 629"/>
                <a:gd name="T65" fmla="*/ 83 h 629"/>
                <a:gd name="T66" fmla="*/ 78 w 629"/>
                <a:gd name="T67" fmla="*/ 90 h 629"/>
                <a:gd name="T68" fmla="*/ 1 w 629"/>
                <a:gd name="T69" fmla="*/ 228 h 629"/>
                <a:gd name="T70" fmla="*/ 57 w 629"/>
                <a:gd name="T71" fmla="*/ 269 h 629"/>
                <a:gd name="T72" fmla="*/ 54 w 629"/>
                <a:gd name="T73" fmla="*/ 313 h 629"/>
                <a:gd name="T74" fmla="*/ 57 w 629"/>
                <a:gd name="T75" fmla="*/ 355 h 629"/>
                <a:gd name="T76" fmla="*/ 2 w 629"/>
                <a:gd name="T77" fmla="*/ 391 h 629"/>
                <a:gd name="T78" fmla="*/ 1 w 629"/>
                <a:gd name="T79" fmla="*/ 402 h 629"/>
                <a:gd name="T80" fmla="*/ 86 w 629"/>
                <a:gd name="T81" fmla="*/ 543 h 629"/>
                <a:gd name="T82" fmla="*/ 98 w 629"/>
                <a:gd name="T83" fmla="*/ 542 h 629"/>
                <a:gd name="T84" fmla="*/ 177 w 629"/>
                <a:gd name="T85" fmla="*/ 533 h 629"/>
                <a:gd name="T86" fmla="*/ 216 w 629"/>
                <a:gd name="T87" fmla="*/ 552 h 629"/>
                <a:gd name="T88" fmla="*/ 227 w 629"/>
                <a:gd name="T89" fmla="*/ 620 h 629"/>
                <a:gd name="T90" fmla="*/ 235 w 629"/>
                <a:gd name="T91" fmla="*/ 628 h 629"/>
                <a:gd name="T92" fmla="*/ 395 w 629"/>
                <a:gd name="T93" fmla="*/ 629 h 629"/>
                <a:gd name="T94" fmla="*/ 404 w 629"/>
                <a:gd name="T95" fmla="*/ 623 h 629"/>
                <a:gd name="T96" fmla="*/ 407 w 629"/>
                <a:gd name="T97" fmla="*/ 556 h 629"/>
                <a:gd name="T98" fmla="*/ 447 w 629"/>
                <a:gd name="T99" fmla="*/ 538 h 629"/>
                <a:gd name="T100" fmla="*/ 533 w 629"/>
                <a:gd name="T101" fmla="*/ 543 h 629"/>
                <a:gd name="T102" fmla="*/ 545 w 629"/>
                <a:gd name="T103" fmla="*/ 543 h 629"/>
                <a:gd name="T104" fmla="*/ 627 w 629"/>
                <a:gd name="T105" fmla="*/ 405 h 629"/>
                <a:gd name="T106" fmla="*/ 628 w 629"/>
                <a:gd name="T107" fmla="*/ 394 h 629"/>
                <a:gd name="T108" fmla="*/ 621 w 629"/>
                <a:gd name="T109" fmla="*/ 385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629">
                  <a:moveTo>
                    <a:pt x="314" y="441"/>
                  </a:moveTo>
                  <a:lnTo>
                    <a:pt x="301" y="440"/>
                  </a:lnTo>
                  <a:lnTo>
                    <a:pt x="288" y="439"/>
                  </a:lnTo>
                  <a:lnTo>
                    <a:pt x="276" y="436"/>
                  </a:lnTo>
                  <a:lnTo>
                    <a:pt x="264" y="430"/>
                  </a:lnTo>
                  <a:lnTo>
                    <a:pt x="253" y="425"/>
                  </a:lnTo>
                  <a:lnTo>
                    <a:pt x="242" y="418"/>
                  </a:lnTo>
                  <a:lnTo>
                    <a:pt x="233" y="411"/>
                  </a:lnTo>
                  <a:lnTo>
                    <a:pt x="223" y="404"/>
                  </a:lnTo>
                  <a:lnTo>
                    <a:pt x="216" y="394"/>
                  </a:lnTo>
                  <a:lnTo>
                    <a:pt x="208" y="384"/>
                  </a:lnTo>
                  <a:lnTo>
                    <a:pt x="202" y="374"/>
                  </a:lnTo>
                  <a:lnTo>
                    <a:pt x="196" y="362"/>
                  </a:lnTo>
                  <a:lnTo>
                    <a:pt x="192" y="350"/>
                  </a:lnTo>
                  <a:lnTo>
                    <a:pt x="189" y="338"/>
                  </a:lnTo>
                  <a:lnTo>
                    <a:pt x="187" y="325"/>
                  </a:lnTo>
                  <a:lnTo>
                    <a:pt x="186" y="313"/>
                  </a:lnTo>
                  <a:lnTo>
                    <a:pt x="187" y="300"/>
                  </a:lnTo>
                  <a:lnTo>
                    <a:pt x="189" y="287"/>
                  </a:lnTo>
                  <a:lnTo>
                    <a:pt x="192" y="274"/>
                  </a:lnTo>
                  <a:lnTo>
                    <a:pt x="196" y="262"/>
                  </a:lnTo>
                  <a:lnTo>
                    <a:pt x="202" y="252"/>
                  </a:lnTo>
                  <a:lnTo>
                    <a:pt x="208" y="241"/>
                  </a:lnTo>
                  <a:lnTo>
                    <a:pt x="216" y="231"/>
                  </a:lnTo>
                  <a:lnTo>
                    <a:pt x="223" y="222"/>
                  </a:lnTo>
                  <a:lnTo>
                    <a:pt x="233" y="213"/>
                  </a:lnTo>
                  <a:lnTo>
                    <a:pt x="242" y="206"/>
                  </a:lnTo>
                  <a:lnTo>
                    <a:pt x="253" y="199"/>
                  </a:lnTo>
                  <a:lnTo>
                    <a:pt x="264" y="194"/>
                  </a:lnTo>
                  <a:lnTo>
                    <a:pt x="276" y="190"/>
                  </a:lnTo>
                  <a:lnTo>
                    <a:pt x="288" y="186"/>
                  </a:lnTo>
                  <a:lnTo>
                    <a:pt x="301" y="184"/>
                  </a:lnTo>
                  <a:lnTo>
                    <a:pt x="314" y="184"/>
                  </a:lnTo>
                  <a:lnTo>
                    <a:pt x="327" y="184"/>
                  </a:lnTo>
                  <a:lnTo>
                    <a:pt x="340" y="186"/>
                  </a:lnTo>
                  <a:lnTo>
                    <a:pt x="352" y="190"/>
                  </a:lnTo>
                  <a:lnTo>
                    <a:pt x="363" y="194"/>
                  </a:lnTo>
                  <a:lnTo>
                    <a:pt x="375" y="199"/>
                  </a:lnTo>
                  <a:lnTo>
                    <a:pt x="386" y="206"/>
                  </a:lnTo>
                  <a:lnTo>
                    <a:pt x="395" y="213"/>
                  </a:lnTo>
                  <a:lnTo>
                    <a:pt x="404" y="222"/>
                  </a:lnTo>
                  <a:lnTo>
                    <a:pt x="413" y="231"/>
                  </a:lnTo>
                  <a:lnTo>
                    <a:pt x="420" y="241"/>
                  </a:lnTo>
                  <a:lnTo>
                    <a:pt x="426" y="252"/>
                  </a:lnTo>
                  <a:lnTo>
                    <a:pt x="432" y="262"/>
                  </a:lnTo>
                  <a:lnTo>
                    <a:pt x="436" y="274"/>
                  </a:lnTo>
                  <a:lnTo>
                    <a:pt x="439" y="287"/>
                  </a:lnTo>
                  <a:lnTo>
                    <a:pt x="441" y="300"/>
                  </a:lnTo>
                  <a:lnTo>
                    <a:pt x="443" y="313"/>
                  </a:lnTo>
                  <a:lnTo>
                    <a:pt x="441" y="325"/>
                  </a:lnTo>
                  <a:lnTo>
                    <a:pt x="439" y="338"/>
                  </a:lnTo>
                  <a:lnTo>
                    <a:pt x="436" y="350"/>
                  </a:lnTo>
                  <a:lnTo>
                    <a:pt x="432" y="362"/>
                  </a:lnTo>
                  <a:lnTo>
                    <a:pt x="426" y="374"/>
                  </a:lnTo>
                  <a:lnTo>
                    <a:pt x="420" y="384"/>
                  </a:lnTo>
                  <a:lnTo>
                    <a:pt x="413" y="394"/>
                  </a:lnTo>
                  <a:lnTo>
                    <a:pt x="404" y="404"/>
                  </a:lnTo>
                  <a:lnTo>
                    <a:pt x="395" y="411"/>
                  </a:lnTo>
                  <a:lnTo>
                    <a:pt x="386" y="418"/>
                  </a:lnTo>
                  <a:lnTo>
                    <a:pt x="375" y="425"/>
                  </a:lnTo>
                  <a:lnTo>
                    <a:pt x="363" y="430"/>
                  </a:lnTo>
                  <a:lnTo>
                    <a:pt x="352" y="436"/>
                  </a:lnTo>
                  <a:lnTo>
                    <a:pt x="340" y="439"/>
                  </a:lnTo>
                  <a:lnTo>
                    <a:pt x="327" y="440"/>
                  </a:lnTo>
                  <a:lnTo>
                    <a:pt x="314" y="441"/>
                  </a:lnTo>
                  <a:close/>
                  <a:moveTo>
                    <a:pt x="621" y="385"/>
                  </a:moveTo>
                  <a:lnTo>
                    <a:pt x="571" y="355"/>
                  </a:lnTo>
                  <a:lnTo>
                    <a:pt x="572" y="346"/>
                  </a:lnTo>
                  <a:lnTo>
                    <a:pt x="573" y="335"/>
                  </a:lnTo>
                  <a:lnTo>
                    <a:pt x="574" y="323"/>
                  </a:lnTo>
                  <a:lnTo>
                    <a:pt x="574" y="313"/>
                  </a:lnTo>
                  <a:lnTo>
                    <a:pt x="574" y="302"/>
                  </a:lnTo>
                  <a:lnTo>
                    <a:pt x="573" y="291"/>
                  </a:lnTo>
                  <a:lnTo>
                    <a:pt x="572" y="280"/>
                  </a:lnTo>
                  <a:lnTo>
                    <a:pt x="570" y="269"/>
                  </a:lnTo>
                  <a:lnTo>
                    <a:pt x="620" y="241"/>
                  </a:lnTo>
                  <a:lnTo>
                    <a:pt x="623" y="239"/>
                  </a:lnTo>
                  <a:lnTo>
                    <a:pt x="624" y="237"/>
                  </a:lnTo>
                  <a:lnTo>
                    <a:pt x="627" y="234"/>
                  </a:lnTo>
                  <a:lnTo>
                    <a:pt x="628" y="231"/>
                  </a:lnTo>
                  <a:lnTo>
                    <a:pt x="628" y="228"/>
                  </a:lnTo>
                  <a:lnTo>
                    <a:pt x="628" y="226"/>
                  </a:lnTo>
                  <a:lnTo>
                    <a:pt x="628" y="223"/>
                  </a:lnTo>
                  <a:lnTo>
                    <a:pt x="625" y="219"/>
                  </a:lnTo>
                  <a:lnTo>
                    <a:pt x="551" y="90"/>
                  </a:lnTo>
                  <a:lnTo>
                    <a:pt x="548" y="87"/>
                  </a:lnTo>
                  <a:lnTo>
                    <a:pt x="546" y="85"/>
                  </a:lnTo>
                  <a:lnTo>
                    <a:pt x="544" y="84"/>
                  </a:lnTo>
                  <a:lnTo>
                    <a:pt x="541" y="83"/>
                  </a:lnTo>
                  <a:lnTo>
                    <a:pt x="539" y="81"/>
                  </a:lnTo>
                  <a:lnTo>
                    <a:pt x="536" y="81"/>
                  </a:lnTo>
                  <a:lnTo>
                    <a:pt x="532" y="83"/>
                  </a:lnTo>
                  <a:lnTo>
                    <a:pt x="530" y="84"/>
                  </a:lnTo>
                  <a:lnTo>
                    <a:pt x="481" y="113"/>
                  </a:lnTo>
                  <a:lnTo>
                    <a:pt x="465" y="99"/>
                  </a:lnTo>
                  <a:lnTo>
                    <a:pt x="447" y="88"/>
                  </a:lnTo>
                  <a:lnTo>
                    <a:pt x="438" y="83"/>
                  </a:lnTo>
                  <a:lnTo>
                    <a:pt x="429" y="77"/>
                  </a:lnTo>
                  <a:lnTo>
                    <a:pt x="418" y="73"/>
                  </a:lnTo>
                  <a:lnTo>
                    <a:pt x="407" y="69"/>
                  </a:lnTo>
                  <a:lnTo>
                    <a:pt x="407" y="15"/>
                  </a:lnTo>
                  <a:lnTo>
                    <a:pt x="407" y="12"/>
                  </a:lnTo>
                  <a:lnTo>
                    <a:pt x="406" y="10"/>
                  </a:lnTo>
                  <a:lnTo>
                    <a:pt x="404" y="7"/>
                  </a:lnTo>
                  <a:lnTo>
                    <a:pt x="403" y="4"/>
                  </a:lnTo>
                  <a:lnTo>
                    <a:pt x="401" y="2"/>
                  </a:lnTo>
                  <a:lnTo>
                    <a:pt x="398" y="1"/>
                  </a:lnTo>
                  <a:lnTo>
                    <a:pt x="395" y="0"/>
                  </a:lnTo>
                  <a:lnTo>
                    <a:pt x="392" y="0"/>
                  </a:lnTo>
                  <a:lnTo>
                    <a:pt x="241" y="0"/>
                  </a:lnTo>
                  <a:lnTo>
                    <a:pt x="238" y="0"/>
                  </a:lnTo>
                  <a:lnTo>
                    <a:pt x="235" y="1"/>
                  </a:lnTo>
                  <a:lnTo>
                    <a:pt x="233" y="2"/>
                  </a:lnTo>
                  <a:lnTo>
                    <a:pt x="231" y="4"/>
                  </a:lnTo>
                  <a:lnTo>
                    <a:pt x="229" y="7"/>
                  </a:lnTo>
                  <a:lnTo>
                    <a:pt x="227" y="10"/>
                  </a:lnTo>
                  <a:lnTo>
                    <a:pt x="226" y="12"/>
                  </a:lnTo>
                  <a:lnTo>
                    <a:pt x="226" y="15"/>
                  </a:lnTo>
                  <a:lnTo>
                    <a:pt x="226" y="69"/>
                  </a:lnTo>
                  <a:lnTo>
                    <a:pt x="216" y="72"/>
                  </a:lnTo>
                  <a:lnTo>
                    <a:pt x="206" y="76"/>
                  </a:lnTo>
                  <a:lnTo>
                    <a:pt x="196" y="80"/>
                  </a:lnTo>
                  <a:lnTo>
                    <a:pt x="187" y="86"/>
                  </a:lnTo>
                  <a:lnTo>
                    <a:pt x="177" y="91"/>
                  </a:lnTo>
                  <a:lnTo>
                    <a:pt x="168" y="98"/>
                  </a:lnTo>
                  <a:lnTo>
                    <a:pt x="159" y="105"/>
                  </a:lnTo>
                  <a:lnTo>
                    <a:pt x="149" y="113"/>
                  </a:lnTo>
                  <a:lnTo>
                    <a:pt x="98" y="84"/>
                  </a:lnTo>
                  <a:lnTo>
                    <a:pt x="96" y="83"/>
                  </a:lnTo>
                  <a:lnTo>
                    <a:pt x="93" y="81"/>
                  </a:lnTo>
                  <a:lnTo>
                    <a:pt x="90" y="81"/>
                  </a:lnTo>
                  <a:lnTo>
                    <a:pt x="87" y="83"/>
                  </a:lnTo>
                  <a:lnTo>
                    <a:pt x="84" y="84"/>
                  </a:lnTo>
                  <a:lnTo>
                    <a:pt x="82" y="85"/>
                  </a:lnTo>
                  <a:lnTo>
                    <a:pt x="80" y="87"/>
                  </a:lnTo>
                  <a:lnTo>
                    <a:pt x="78" y="90"/>
                  </a:lnTo>
                  <a:lnTo>
                    <a:pt x="3" y="219"/>
                  </a:lnTo>
                  <a:lnTo>
                    <a:pt x="1" y="222"/>
                  </a:lnTo>
                  <a:lnTo>
                    <a:pt x="1" y="225"/>
                  </a:lnTo>
                  <a:lnTo>
                    <a:pt x="1" y="228"/>
                  </a:lnTo>
                  <a:lnTo>
                    <a:pt x="1" y="230"/>
                  </a:lnTo>
                  <a:lnTo>
                    <a:pt x="4" y="236"/>
                  </a:lnTo>
                  <a:lnTo>
                    <a:pt x="8" y="241"/>
                  </a:lnTo>
                  <a:lnTo>
                    <a:pt x="57" y="269"/>
                  </a:lnTo>
                  <a:lnTo>
                    <a:pt x="56" y="280"/>
                  </a:lnTo>
                  <a:lnTo>
                    <a:pt x="55" y="291"/>
                  </a:lnTo>
                  <a:lnTo>
                    <a:pt x="54" y="302"/>
                  </a:lnTo>
                  <a:lnTo>
                    <a:pt x="54" y="313"/>
                  </a:lnTo>
                  <a:lnTo>
                    <a:pt x="54" y="323"/>
                  </a:lnTo>
                  <a:lnTo>
                    <a:pt x="55" y="335"/>
                  </a:lnTo>
                  <a:lnTo>
                    <a:pt x="56" y="346"/>
                  </a:lnTo>
                  <a:lnTo>
                    <a:pt x="57" y="355"/>
                  </a:lnTo>
                  <a:lnTo>
                    <a:pt x="7" y="385"/>
                  </a:lnTo>
                  <a:lnTo>
                    <a:pt x="5" y="387"/>
                  </a:lnTo>
                  <a:lnTo>
                    <a:pt x="3" y="389"/>
                  </a:lnTo>
                  <a:lnTo>
                    <a:pt x="2" y="391"/>
                  </a:lnTo>
                  <a:lnTo>
                    <a:pt x="1" y="394"/>
                  </a:lnTo>
                  <a:lnTo>
                    <a:pt x="0" y="396"/>
                  </a:lnTo>
                  <a:lnTo>
                    <a:pt x="1" y="399"/>
                  </a:lnTo>
                  <a:lnTo>
                    <a:pt x="1" y="402"/>
                  </a:lnTo>
                  <a:lnTo>
                    <a:pt x="2" y="405"/>
                  </a:lnTo>
                  <a:lnTo>
                    <a:pt x="78" y="536"/>
                  </a:lnTo>
                  <a:lnTo>
                    <a:pt x="81" y="540"/>
                  </a:lnTo>
                  <a:lnTo>
                    <a:pt x="86" y="543"/>
                  </a:lnTo>
                  <a:lnTo>
                    <a:pt x="89" y="544"/>
                  </a:lnTo>
                  <a:lnTo>
                    <a:pt x="93" y="544"/>
                  </a:lnTo>
                  <a:lnTo>
                    <a:pt x="95" y="543"/>
                  </a:lnTo>
                  <a:lnTo>
                    <a:pt x="98" y="542"/>
                  </a:lnTo>
                  <a:lnTo>
                    <a:pt x="149" y="513"/>
                  </a:lnTo>
                  <a:lnTo>
                    <a:pt x="159" y="520"/>
                  </a:lnTo>
                  <a:lnTo>
                    <a:pt x="168" y="527"/>
                  </a:lnTo>
                  <a:lnTo>
                    <a:pt x="177" y="533"/>
                  </a:lnTo>
                  <a:lnTo>
                    <a:pt x="187" y="539"/>
                  </a:lnTo>
                  <a:lnTo>
                    <a:pt x="196" y="544"/>
                  </a:lnTo>
                  <a:lnTo>
                    <a:pt x="206" y="549"/>
                  </a:lnTo>
                  <a:lnTo>
                    <a:pt x="216" y="552"/>
                  </a:lnTo>
                  <a:lnTo>
                    <a:pt x="226" y="556"/>
                  </a:lnTo>
                  <a:lnTo>
                    <a:pt x="226" y="614"/>
                  </a:lnTo>
                  <a:lnTo>
                    <a:pt x="226" y="617"/>
                  </a:lnTo>
                  <a:lnTo>
                    <a:pt x="227" y="620"/>
                  </a:lnTo>
                  <a:lnTo>
                    <a:pt x="229" y="623"/>
                  </a:lnTo>
                  <a:lnTo>
                    <a:pt x="231" y="625"/>
                  </a:lnTo>
                  <a:lnTo>
                    <a:pt x="233" y="627"/>
                  </a:lnTo>
                  <a:lnTo>
                    <a:pt x="235" y="628"/>
                  </a:lnTo>
                  <a:lnTo>
                    <a:pt x="238" y="629"/>
                  </a:lnTo>
                  <a:lnTo>
                    <a:pt x="241" y="629"/>
                  </a:lnTo>
                  <a:lnTo>
                    <a:pt x="392" y="629"/>
                  </a:lnTo>
                  <a:lnTo>
                    <a:pt x="395" y="629"/>
                  </a:lnTo>
                  <a:lnTo>
                    <a:pt x="398" y="628"/>
                  </a:lnTo>
                  <a:lnTo>
                    <a:pt x="401" y="627"/>
                  </a:lnTo>
                  <a:lnTo>
                    <a:pt x="403" y="625"/>
                  </a:lnTo>
                  <a:lnTo>
                    <a:pt x="404" y="623"/>
                  </a:lnTo>
                  <a:lnTo>
                    <a:pt x="406" y="620"/>
                  </a:lnTo>
                  <a:lnTo>
                    <a:pt x="407" y="617"/>
                  </a:lnTo>
                  <a:lnTo>
                    <a:pt x="407" y="614"/>
                  </a:lnTo>
                  <a:lnTo>
                    <a:pt x="407" y="556"/>
                  </a:lnTo>
                  <a:lnTo>
                    <a:pt x="418" y="552"/>
                  </a:lnTo>
                  <a:lnTo>
                    <a:pt x="429" y="548"/>
                  </a:lnTo>
                  <a:lnTo>
                    <a:pt x="438" y="544"/>
                  </a:lnTo>
                  <a:lnTo>
                    <a:pt x="447" y="538"/>
                  </a:lnTo>
                  <a:lnTo>
                    <a:pt x="465" y="527"/>
                  </a:lnTo>
                  <a:lnTo>
                    <a:pt x="481" y="513"/>
                  </a:lnTo>
                  <a:lnTo>
                    <a:pt x="530" y="542"/>
                  </a:lnTo>
                  <a:lnTo>
                    <a:pt x="533" y="543"/>
                  </a:lnTo>
                  <a:lnTo>
                    <a:pt x="537" y="544"/>
                  </a:lnTo>
                  <a:lnTo>
                    <a:pt x="539" y="544"/>
                  </a:lnTo>
                  <a:lnTo>
                    <a:pt x="542" y="543"/>
                  </a:lnTo>
                  <a:lnTo>
                    <a:pt x="545" y="543"/>
                  </a:lnTo>
                  <a:lnTo>
                    <a:pt x="547" y="540"/>
                  </a:lnTo>
                  <a:lnTo>
                    <a:pt x="550" y="539"/>
                  </a:lnTo>
                  <a:lnTo>
                    <a:pt x="552" y="536"/>
                  </a:lnTo>
                  <a:lnTo>
                    <a:pt x="627" y="405"/>
                  </a:lnTo>
                  <a:lnTo>
                    <a:pt x="628" y="402"/>
                  </a:lnTo>
                  <a:lnTo>
                    <a:pt x="628" y="399"/>
                  </a:lnTo>
                  <a:lnTo>
                    <a:pt x="629" y="396"/>
                  </a:lnTo>
                  <a:lnTo>
                    <a:pt x="628" y="394"/>
                  </a:lnTo>
                  <a:lnTo>
                    <a:pt x="627" y="391"/>
                  </a:lnTo>
                  <a:lnTo>
                    <a:pt x="625" y="389"/>
                  </a:lnTo>
                  <a:lnTo>
                    <a:pt x="623" y="387"/>
                  </a:lnTo>
                  <a:lnTo>
                    <a:pt x="621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4360"/>
            <p:cNvSpPr>
              <a:spLocks noEditPoints="1"/>
            </p:cNvSpPr>
            <p:nvPr/>
          </p:nvSpPr>
          <p:spPr bwMode="auto">
            <a:xfrm>
              <a:off x="7781925" y="1387475"/>
              <a:ext cx="115888" cy="117475"/>
            </a:xfrm>
            <a:custGeom>
              <a:avLst/>
              <a:gdLst>
                <a:gd name="T0" fmla="*/ 160 w 362"/>
                <a:gd name="T1" fmla="*/ 252 h 369"/>
                <a:gd name="T2" fmla="*/ 135 w 362"/>
                <a:gd name="T3" fmla="*/ 238 h 369"/>
                <a:gd name="T4" fmla="*/ 118 w 362"/>
                <a:gd name="T5" fmla="*/ 218 h 369"/>
                <a:gd name="T6" fmla="*/ 109 w 362"/>
                <a:gd name="T7" fmla="*/ 190 h 369"/>
                <a:gd name="T8" fmla="*/ 113 w 362"/>
                <a:gd name="T9" fmla="*/ 162 h 369"/>
                <a:gd name="T10" fmla="*/ 125 w 362"/>
                <a:gd name="T11" fmla="*/ 138 h 369"/>
                <a:gd name="T12" fmla="*/ 147 w 362"/>
                <a:gd name="T13" fmla="*/ 121 h 369"/>
                <a:gd name="T14" fmla="*/ 174 w 362"/>
                <a:gd name="T15" fmla="*/ 112 h 369"/>
                <a:gd name="T16" fmla="*/ 202 w 362"/>
                <a:gd name="T17" fmla="*/ 114 h 369"/>
                <a:gd name="T18" fmla="*/ 226 w 362"/>
                <a:gd name="T19" fmla="*/ 128 h 369"/>
                <a:gd name="T20" fmla="*/ 244 w 362"/>
                <a:gd name="T21" fmla="*/ 149 h 369"/>
                <a:gd name="T22" fmla="*/ 252 w 362"/>
                <a:gd name="T23" fmla="*/ 176 h 369"/>
                <a:gd name="T24" fmla="*/ 250 w 362"/>
                <a:gd name="T25" fmla="*/ 205 h 369"/>
                <a:gd name="T26" fmla="*/ 236 w 362"/>
                <a:gd name="T27" fmla="*/ 229 h 369"/>
                <a:gd name="T28" fmla="*/ 215 w 362"/>
                <a:gd name="T29" fmla="*/ 247 h 369"/>
                <a:gd name="T30" fmla="*/ 189 w 362"/>
                <a:gd name="T31" fmla="*/ 254 h 369"/>
                <a:gd name="T32" fmla="*/ 328 w 362"/>
                <a:gd name="T33" fmla="*/ 195 h 369"/>
                <a:gd name="T34" fmla="*/ 354 w 362"/>
                <a:gd name="T35" fmla="*/ 144 h 369"/>
                <a:gd name="T36" fmla="*/ 361 w 362"/>
                <a:gd name="T37" fmla="*/ 136 h 369"/>
                <a:gd name="T38" fmla="*/ 360 w 362"/>
                <a:gd name="T39" fmla="*/ 124 h 369"/>
                <a:gd name="T40" fmla="*/ 316 w 362"/>
                <a:gd name="T41" fmla="*/ 53 h 369"/>
                <a:gd name="T42" fmla="*/ 304 w 362"/>
                <a:gd name="T43" fmla="*/ 52 h 369"/>
                <a:gd name="T44" fmla="*/ 256 w 362"/>
                <a:gd name="T45" fmla="*/ 56 h 369"/>
                <a:gd name="T46" fmla="*/ 236 w 362"/>
                <a:gd name="T47" fmla="*/ 10 h 369"/>
                <a:gd name="T48" fmla="*/ 229 w 362"/>
                <a:gd name="T49" fmla="*/ 2 h 369"/>
                <a:gd name="T50" fmla="*/ 146 w 362"/>
                <a:gd name="T51" fmla="*/ 0 h 369"/>
                <a:gd name="T52" fmla="*/ 135 w 362"/>
                <a:gd name="T53" fmla="*/ 3 h 369"/>
                <a:gd name="T54" fmla="*/ 131 w 362"/>
                <a:gd name="T55" fmla="*/ 14 h 369"/>
                <a:gd name="T56" fmla="*/ 99 w 362"/>
                <a:gd name="T57" fmla="*/ 63 h 369"/>
                <a:gd name="T58" fmla="*/ 55 w 362"/>
                <a:gd name="T59" fmla="*/ 51 h 369"/>
                <a:gd name="T60" fmla="*/ 44 w 362"/>
                <a:gd name="T61" fmla="*/ 54 h 369"/>
                <a:gd name="T62" fmla="*/ 1 w 362"/>
                <a:gd name="T63" fmla="*/ 126 h 369"/>
                <a:gd name="T64" fmla="*/ 2 w 362"/>
                <a:gd name="T65" fmla="*/ 139 h 369"/>
                <a:gd name="T66" fmla="*/ 36 w 362"/>
                <a:gd name="T67" fmla="*/ 160 h 369"/>
                <a:gd name="T68" fmla="*/ 36 w 362"/>
                <a:gd name="T69" fmla="*/ 207 h 369"/>
                <a:gd name="T70" fmla="*/ 1 w 362"/>
                <a:gd name="T71" fmla="*/ 230 h 369"/>
                <a:gd name="T72" fmla="*/ 1 w 362"/>
                <a:gd name="T73" fmla="*/ 240 h 369"/>
                <a:gd name="T74" fmla="*/ 44 w 362"/>
                <a:gd name="T75" fmla="*/ 313 h 369"/>
                <a:gd name="T76" fmla="*/ 60 w 362"/>
                <a:gd name="T77" fmla="*/ 314 h 369"/>
                <a:gd name="T78" fmla="*/ 120 w 362"/>
                <a:gd name="T79" fmla="*/ 316 h 369"/>
                <a:gd name="T80" fmla="*/ 132 w 362"/>
                <a:gd name="T81" fmla="*/ 359 h 369"/>
                <a:gd name="T82" fmla="*/ 140 w 362"/>
                <a:gd name="T83" fmla="*/ 368 h 369"/>
                <a:gd name="T84" fmla="*/ 225 w 362"/>
                <a:gd name="T85" fmla="*/ 368 h 369"/>
                <a:gd name="T86" fmla="*/ 233 w 362"/>
                <a:gd name="T87" fmla="*/ 361 h 369"/>
                <a:gd name="T88" fmla="*/ 237 w 362"/>
                <a:gd name="T89" fmla="*/ 321 h 369"/>
                <a:gd name="T90" fmla="*/ 274 w 362"/>
                <a:gd name="T91" fmla="*/ 298 h 369"/>
                <a:gd name="T92" fmla="*/ 310 w 362"/>
                <a:gd name="T93" fmla="*/ 316 h 369"/>
                <a:gd name="T94" fmla="*/ 360 w 362"/>
                <a:gd name="T95" fmla="*/ 243 h 369"/>
                <a:gd name="T96" fmla="*/ 362 w 362"/>
                <a:gd name="T97" fmla="*/ 232 h 369"/>
                <a:gd name="T98" fmla="*/ 354 w 362"/>
                <a:gd name="T99" fmla="*/ 22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62" h="369">
                  <a:moveTo>
                    <a:pt x="181" y="255"/>
                  </a:moveTo>
                  <a:lnTo>
                    <a:pt x="174" y="254"/>
                  </a:lnTo>
                  <a:lnTo>
                    <a:pt x="166" y="253"/>
                  </a:lnTo>
                  <a:lnTo>
                    <a:pt x="160" y="252"/>
                  </a:lnTo>
                  <a:lnTo>
                    <a:pt x="153" y="249"/>
                  </a:lnTo>
                  <a:lnTo>
                    <a:pt x="147" y="247"/>
                  </a:lnTo>
                  <a:lnTo>
                    <a:pt x="141" y="243"/>
                  </a:lnTo>
                  <a:lnTo>
                    <a:pt x="135" y="238"/>
                  </a:lnTo>
                  <a:lnTo>
                    <a:pt x="131" y="234"/>
                  </a:lnTo>
                  <a:lnTo>
                    <a:pt x="125" y="229"/>
                  </a:lnTo>
                  <a:lnTo>
                    <a:pt x="122" y="223"/>
                  </a:lnTo>
                  <a:lnTo>
                    <a:pt x="118" y="218"/>
                  </a:lnTo>
                  <a:lnTo>
                    <a:pt x="115" y="212"/>
                  </a:lnTo>
                  <a:lnTo>
                    <a:pt x="113" y="205"/>
                  </a:lnTo>
                  <a:lnTo>
                    <a:pt x="110" y="198"/>
                  </a:lnTo>
                  <a:lnTo>
                    <a:pt x="109" y="190"/>
                  </a:lnTo>
                  <a:lnTo>
                    <a:pt x="109" y="183"/>
                  </a:lnTo>
                  <a:lnTo>
                    <a:pt x="109" y="176"/>
                  </a:lnTo>
                  <a:lnTo>
                    <a:pt x="110" y="169"/>
                  </a:lnTo>
                  <a:lnTo>
                    <a:pt x="113" y="162"/>
                  </a:lnTo>
                  <a:lnTo>
                    <a:pt x="115" y="156"/>
                  </a:lnTo>
                  <a:lnTo>
                    <a:pt x="118" y="149"/>
                  </a:lnTo>
                  <a:lnTo>
                    <a:pt x="122" y="143"/>
                  </a:lnTo>
                  <a:lnTo>
                    <a:pt x="125" y="138"/>
                  </a:lnTo>
                  <a:lnTo>
                    <a:pt x="131" y="132"/>
                  </a:lnTo>
                  <a:lnTo>
                    <a:pt x="135" y="128"/>
                  </a:lnTo>
                  <a:lnTo>
                    <a:pt x="141" y="124"/>
                  </a:lnTo>
                  <a:lnTo>
                    <a:pt x="147" y="121"/>
                  </a:lnTo>
                  <a:lnTo>
                    <a:pt x="153" y="117"/>
                  </a:lnTo>
                  <a:lnTo>
                    <a:pt x="160" y="114"/>
                  </a:lnTo>
                  <a:lnTo>
                    <a:pt x="166" y="113"/>
                  </a:lnTo>
                  <a:lnTo>
                    <a:pt x="174" y="112"/>
                  </a:lnTo>
                  <a:lnTo>
                    <a:pt x="181" y="111"/>
                  </a:lnTo>
                  <a:lnTo>
                    <a:pt x="189" y="112"/>
                  </a:lnTo>
                  <a:lnTo>
                    <a:pt x="195" y="113"/>
                  </a:lnTo>
                  <a:lnTo>
                    <a:pt x="202" y="114"/>
                  </a:lnTo>
                  <a:lnTo>
                    <a:pt x="209" y="117"/>
                  </a:lnTo>
                  <a:lnTo>
                    <a:pt x="215" y="121"/>
                  </a:lnTo>
                  <a:lnTo>
                    <a:pt x="221" y="124"/>
                  </a:lnTo>
                  <a:lnTo>
                    <a:pt x="226" y="128"/>
                  </a:lnTo>
                  <a:lnTo>
                    <a:pt x="231" y="132"/>
                  </a:lnTo>
                  <a:lnTo>
                    <a:pt x="236" y="138"/>
                  </a:lnTo>
                  <a:lnTo>
                    <a:pt x="240" y="143"/>
                  </a:lnTo>
                  <a:lnTo>
                    <a:pt x="244" y="149"/>
                  </a:lnTo>
                  <a:lnTo>
                    <a:pt x="247" y="156"/>
                  </a:lnTo>
                  <a:lnTo>
                    <a:pt x="250" y="162"/>
                  </a:lnTo>
                  <a:lnTo>
                    <a:pt x="251" y="169"/>
                  </a:lnTo>
                  <a:lnTo>
                    <a:pt x="252" y="176"/>
                  </a:lnTo>
                  <a:lnTo>
                    <a:pt x="253" y="183"/>
                  </a:lnTo>
                  <a:lnTo>
                    <a:pt x="252" y="190"/>
                  </a:lnTo>
                  <a:lnTo>
                    <a:pt x="251" y="198"/>
                  </a:lnTo>
                  <a:lnTo>
                    <a:pt x="250" y="205"/>
                  </a:lnTo>
                  <a:lnTo>
                    <a:pt x="247" y="212"/>
                  </a:lnTo>
                  <a:lnTo>
                    <a:pt x="244" y="218"/>
                  </a:lnTo>
                  <a:lnTo>
                    <a:pt x="240" y="223"/>
                  </a:lnTo>
                  <a:lnTo>
                    <a:pt x="236" y="229"/>
                  </a:lnTo>
                  <a:lnTo>
                    <a:pt x="231" y="234"/>
                  </a:lnTo>
                  <a:lnTo>
                    <a:pt x="226" y="238"/>
                  </a:lnTo>
                  <a:lnTo>
                    <a:pt x="221" y="243"/>
                  </a:lnTo>
                  <a:lnTo>
                    <a:pt x="215" y="247"/>
                  </a:lnTo>
                  <a:lnTo>
                    <a:pt x="209" y="249"/>
                  </a:lnTo>
                  <a:lnTo>
                    <a:pt x="202" y="252"/>
                  </a:lnTo>
                  <a:lnTo>
                    <a:pt x="195" y="253"/>
                  </a:lnTo>
                  <a:lnTo>
                    <a:pt x="189" y="254"/>
                  </a:lnTo>
                  <a:lnTo>
                    <a:pt x="181" y="255"/>
                  </a:lnTo>
                  <a:close/>
                  <a:moveTo>
                    <a:pt x="354" y="223"/>
                  </a:moveTo>
                  <a:lnTo>
                    <a:pt x="327" y="207"/>
                  </a:lnTo>
                  <a:lnTo>
                    <a:pt x="328" y="195"/>
                  </a:lnTo>
                  <a:lnTo>
                    <a:pt x="328" y="183"/>
                  </a:lnTo>
                  <a:lnTo>
                    <a:pt x="328" y="172"/>
                  </a:lnTo>
                  <a:lnTo>
                    <a:pt x="327" y="160"/>
                  </a:lnTo>
                  <a:lnTo>
                    <a:pt x="354" y="144"/>
                  </a:lnTo>
                  <a:lnTo>
                    <a:pt x="357" y="143"/>
                  </a:lnTo>
                  <a:lnTo>
                    <a:pt x="359" y="141"/>
                  </a:lnTo>
                  <a:lnTo>
                    <a:pt x="360" y="139"/>
                  </a:lnTo>
                  <a:lnTo>
                    <a:pt x="361" y="136"/>
                  </a:lnTo>
                  <a:lnTo>
                    <a:pt x="362" y="132"/>
                  </a:lnTo>
                  <a:lnTo>
                    <a:pt x="362" y="129"/>
                  </a:lnTo>
                  <a:lnTo>
                    <a:pt x="361" y="126"/>
                  </a:lnTo>
                  <a:lnTo>
                    <a:pt x="360" y="124"/>
                  </a:lnTo>
                  <a:lnTo>
                    <a:pt x="322" y="59"/>
                  </a:lnTo>
                  <a:lnTo>
                    <a:pt x="320" y="56"/>
                  </a:lnTo>
                  <a:lnTo>
                    <a:pt x="318" y="54"/>
                  </a:lnTo>
                  <a:lnTo>
                    <a:pt x="316" y="53"/>
                  </a:lnTo>
                  <a:lnTo>
                    <a:pt x="313" y="51"/>
                  </a:lnTo>
                  <a:lnTo>
                    <a:pt x="309" y="51"/>
                  </a:lnTo>
                  <a:lnTo>
                    <a:pt x="307" y="51"/>
                  </a:lnTo>
                  <a:lnTo>
                    <a:pt x="304" y="52"/>
                  </a:lnTo>
                  <a:lnTo>
                    <a:pt x="301" y="53"/>
                  </a:lnTo>
                  <a:lnTo>
                    <a:pt x="274" y="69"/>
                  </a:lnTo>
                  <a:lnTo>
                    <a:pt x="266" y="63"/>
                  </a:lnTo>
                  <a:lnTo>
                    <a:pt x="256" y="56"/>
                  </a:lnTo>
                  <a:lnTo>
                    <a:pt x="246" y="51"/>
                  </a:lnTo>
                  <a:lnTo>
                    <a:pt x="237" y="47"/>
                  </a:lnTo>
                  <a:lnTo>
                    <a:pt x="237" y="14"/>
                  </a:lnTo>
                  <a:lnTo>
                    <a:pt x="236" y="10"/>
                  </a:lnTo>
                  <a:lnTo>
                    <a:pt x="236" y="8"/>
                  </a:lnTo>
                  <a:lnTo>
                    <a:pt x="233" y="5"/>
                  </a:lnTo>
                  <a:lnTo>
                    <a:pt x="232" y="3"/>
                  </a:lnTo>
                  <a:lnTo>
                    <a:pt x="229" y="2"/>
                  </a:lnTo>
                  <a:lnTo>
                    <a:pt x="227" y="1"/>
                  </a:lnTo>
                  <a:lnTo>
                    <a:pt x="224" y="0"/>
                  </a:lnTo>
                  <a:lnTo>
                    <a:pt x="222" y="0"/>
                  </a:lnTo>
                  <a:lnTo>
                    <a:pt x="146" y="0"/>
                  </a:lnTo>
                  <a:lnTo>
                    <a:pt x="143" y="0"/>
                  </a:lnTo>
                  <a:lnTo>
                    <a:pt x="140" y="1"/>
                  </a:lnTo>
                  <a:lnTo>
                    <a:pt x="137" y="2"/>
                  </a:lnTo>
                  <a:lnTo>
                    <a:pt x="135" y="3"/>
                  </a:lnTo>
                  <a:lnTo>
                    <a:pt x="134" y="5"/>
                  </a:lnTo>
                  <a:lnTo>
                    <a:pt x="132" y="8"/>
                  </a:lnTo>
                  <a:lnTo>
                    <a:pt x="132" y="10"/>
                  </a:lnTo>
                  <a:lnTo>
                    <a:pt x="131" y="14"/>
                  </a:lnTo>
                  <a:lnTo>
                    <a:pt x="131" y="47"/>
                  </a:lnTo>
                  <a:lnTo>
                    <a:pt x="120" y="52"/>
                  </a:lnTo>
                  <a:lnTo>
                    <a:pt x="109" y="57"/>
                  </a:lnTo>
                  <a:lnTo>
                    <a:pt x="99" y="63"/>
                  </a:lnTo>
                  <a:lnTo>
                    <a:pt x="90" y="69"/>
                  </a:lnTo>
                  <a:lnTo>
                    <a:pt x="61" y="53"/>
                  </a:lnTo>
                  <a:lnTo>
                    <a:pt x="58" y="52"/>
                  </a:lnTo>
                  <a:lnTo>
                    <a:pt x="55" y="51"/>
                  </a:lnTo>
                  <a:lnTo>
                    <a:pt x="53" y="51"/>
                  </a:lnTo>
                  <a:lnTo>
                    <a:pt x="49" y="51"/>
                  </a:lnTo>
                  <a:lnTo>
                    <a:pt x="47" y="52"/>
                  </a:lnTo>
                  <a:lnTo>
                    <a:pt x="44" y="54"/>
                  </a:lnTo>
                  <a:lnTo>
                    <a:pt x="42" y="56"/>
                  </a:lnTo>
                  <a:lnTo>
                    <a:pt x="41" y="59"/>
                  </a:lnTo>
                  <a:lnTo>
                    <a:pt x="2" y="124"/>
                  </a:lnTo>
                  <a:lnTo>
                    <a:pt x="1" y="126"/>
                  </a:lnTo>
                  <a:lnTo>
                    <a:pt x="0" y="129"/>
                  </a:lnTo>
                  <a:lnTo>
                    <a:pt x="0" y="132"/>
                  </a:lnTo>
                  <a:lnTo>
                    <a:pt x="1" y="136"/>
                  </a:lnTo>
                  <a:lnTo>
                    <a:pt x="2" y="139"/>
                  </a:lnTo>
                  <a:lnTo>
                    <a:pt x="3" y="141"/>
                  </a:lnTo>
                  <a:lnTo>
                    <a:pt x="6" y="143"/>
                  </a:lnTo>
                  <a:lnTo>
                    <a:pt x="8" y="144"/>
                  </a:lnTo>
                  <a:lnTo>
                    <a:pt x="36" y="160"/>
                  </a:lnTo>
                  <a:lnTo>
                    <a:pt x="34" y="172"/>
                  </a:lnTo>
                  <a:lnTo>
                    <a:pt x="34" y="183"/>
                  </a:lnTo>
                  <a:lnTo>
                    <a:pt x="34" y="195"/>
                  </a:lnTo>
                  <a:lnTo>
                    <a:pt x="36" y="207"/>
                  </a:lnTo>
                  <a:lnTo>
                    <a:pt x="8" y="223"/>
                  </a:lnTo>
                  <a:lnTo>
                    <a:pt x="6" y="224"/>
                  </a:lnTo>
                  <a:lnTo>
                    <a:pt x="3" y="227"/>
                  </a:lnTo>
                  <a:lnTo>
                    <a:pt x="1" y="230"/>
                  </a:lnTo>
                  <a:lnTo>
                    <a:pt x="0" y="233"/>
                  </a:lnTo>
                  <a:lnTo>
                    <a:pt x="0" y="235"/>
                  </a:lnTo>
                  <a:lnTo>
                    <a:pt x="0" y="237"/>
                  </a:lnTo>
                  <a:lnTo>
                    <a:pt x="1" y="240"/>
                  </a:lnTo>
                  <a:lnTo>
                    <a:pt x="2" y="243"/>
                  </a:lnTo>
                  <a:lnTo>
                    <a:pt x="40" y="309"/>
                  </a:lnTo>
                  <a:lnTo>
                    <a:pt x="42" y="311"/>
                  </a:lnTo>
                  <a:lnTo>
                    <a:pt x="44" y="313"/>
                  </a:lnTo>
                  <a:lnTo>
                    <a:pt x="46" y="314"/>
                  </a:lnTo>
                  <a:lnTo>
                    <a:pt x="48" y="315"/>
                  </a:lnTo>
                  <a:lnTo>
                    <a:pt x="55" y="316"/>
                  </a:lnTo>
                  <a:lnTo>
                    <a:pt x="60" y="314"/>
                  </a:lnTo>
                  <a:lnTo>
                    <a:pt x="90" y="297"/>
                  </a:lnTo>
                  <a:lnTo>
                    <a:pt x="99" y="304"/>
                  </a:lnTo>
                  <a:lnTo>
                    <a:pt x="109" y="310"/>
                  </a:lnTo>
                  <a:lnTo>
                    <a:pt x="120" y="316"/>
                  </a:lnTo>
                  <a:lnTo>
                    <a:pt x="131" y="321"/>
                  </a:lnTo>
                  <a:lnTo>
                    <a:pt x="131" y="354"/>
                  </a:lnTo>
                  <a:lnTo>
                    <a:pt x="132" y="356"/>
                  </a:lnTo>
                  <a:lnTo>
                    <a:pt x="132" y="359"/>
                  </a:lnTo>
                  <a:lnTo>
                    <a:pt x="134" y="361"/>
                  </a:lnTo>
                  <a:lnTo>
                    <a:pt x="135" y="363"/>
                  </a:lnTo>
                  <a:lnTo>
                    <a:pt x="137" y="366"/>
                  </a:lnTo>
                  <a:lnTo>
                    <a:pt x="140" y="368"/>
                  </a:lnTo>
                  <a:lnTo>
                    <a:pt x="143" y="368"/>
                  </a:lnTo>
                  <a:lnTo>
                    <a:pt x="146" y="369"/>
                  </a:lnTo>
                  <a:lnTo>
                    <a:pt x="222" y="369"/>
                  </a:lnTo>
                  <a:lnTo>
                    <a:pt x="225" y="368"/>
                  </a:lnTo>
                  <a:lnTo>
                    <a:pt x="227" y="368"/>
                  </a:lnTo>
                  <a:lnTo>
                    <a:pt x="229" y="366"/>
                  </a:lnTo>
                  <a:lnTo>
                    <a:pt x="232" y="363"/>
                  </a:lnTo>
                  <a:lnTo>
                    <a:pt x="233" y="361"/>
                  </a:lnTo>
                  <a:lnTo>
                    <a:pt x="236" y="359"/>
                  </a:lnTo>
                  <a:lnTo>
                    <a:pt x="236" y="356"/>
                  </a:lnTo>
                  <a:lnTo>
                    <a:pt x="237" y="354"/>
                  </a:lnTo>
                  <a:lnTo>
                    <a:pt x="237" y="321"/>
                  </a:lnTo>
                  <a:lnTo>
                    <a:pt x="246" y="316"/>
                  </a:lnTo>
                  <a:lnTo>
                    <a:pt x="256" y="311"/>
                  </a:lnTo>
                  <a:lnTo>
                    <a:pt x="266" y="305"/>
                  </a:lnTo>
                  <a:lnTo>
                    <a:pt x="274" y="298"/>
                  </a:lnTo>
                  <a:lnTo>
                    <a:pt x="302" y="313"/>
                  </a:lnTo>
                  <a:lnTo>
                    <a:pt x="305" y="315"/>
                  </a:lnTo>
                  <a:lnTo>
                    <a:pt x="307" y="315"/>
                  </a:lnTo>
                  <a:lnTo>
                    <a:pt x="310" y="316"/>
                  </a:lnTo>
                  <a:lnTo>
                    <a:pt x="314" y="316"/>
                  </a:lnTo>
                  <a:lnTo>
                    <a:pt x="319" y="313"/>
                  </a:lnTo>
                  <a:lnTo>
                    <a:pt x="322" y="309"/>
                  </a:lnTo>
                  <a:lnTo>
                    <a:pt x="360" y="243"/>
                  </a:lnTo>
                  <a:lnTo>
                    <a:pt x="362" y="240"/>
                  </a:lnTo>
                  <a:lnTo>
                    <a:pt x="362" y="237"/>
                  </a:lnTo>
                  <a:lnTo>
                    <a:pt x="362" y="234"/>
                  </a:lnTo>
                  <a:lnTo>
                    <a:pt x="362" y="232"/>
                  </a:lnTo>
                  <a:lnTo>
                    <a:pt x="361" y="229"/>
                  </a:lnTo>
                  <a:lnTo>
                    <a:pt x="359" y="227"/>
                  </a:lnTo>
                  <a:lnTo>
                    <a:pt x="357" y="224"/>
                  </a:lnTo>
                  <a:lnTo>
                    <a:pt x="354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DF1601-55E9-437B-ACE3-DBD7CF0C8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9D3A6-2A8C-4DE8-AF18-2A731A72C47E}" type="datetime1">
              <a:rPr lang="en-US" smtClean="0"/>
              <a:t>8/10/2020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FC4EBA-670F-4C6D-BB7F-4869ABAF7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467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73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0" y="-2"/>
            <a:ext cx="12192000" cy="6858001"/>
          </a:xfrm>
          <a:prstGeom prst="roundRect">
            <a:avLst>
              <a:gd name="adj" fmla="val 0"/>
            </a:avLst>
          </a:prstGeom>
          <a:solidFill>
            <a:schemeClr val="tx1">
              <a:lumMod val="85000"/>
              <a:lumOff val="1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0" y="1164436"/>
            <a:ext cx="12192000" cy="4529128"/>
          </a:xfrm>
          <a:prstGeom prst="roundRect">
            <a:avLst>
              <a:gd name="adj" fmla="val 0"/>
            </a:avLst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1449050" y="0"/>
            <a:ext cx="742950" cy="6858000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577762" y="2563087"/>
            <a:ext cx="8278762" cy="1809957"/>
            <a:chOff x="577762" y="3111229"/>
            <a:chExt cx="8278762" cy="180995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51BDE8C-C874-4027-92B6-106F8C9E07A1}"/>
                </a:ext>
              </a:extLst>
            </p:cNvPr>
            <p:cNvSpPr txBox="1"/>
            <p:nvPr/>
          </p:nvSpPr>
          <p:spPr>
            <a:xfrm>
              <a:off x="577762" y="3111229"/>
              <a:ext cx="8278762" cy="101566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6600" dirty="0">
                  <a:solidFill>
                    <a:srgbClr val="FFBE00"/>
                  </a:solidFill>
                  <a:latin typeface="+mj-lt"/>
                  <a:ea typeface="Ebrima" panose="02000000000000000000" pitchFamily="2" charset="0"/>
                  <a:cs typeface="Segoe UI" panose="020B0502040204020203" pitchFamily="34" charset="0"/>
                </a:rPr>
                <a:t>THANK</a:t>
              </a:r>
              <a:r>
                <a:rPr lang="en-US" sz="6600" b="1" dirty="0">
                  <a:solidFill>
                    <a:srgbClr val="FFBE00"/>
                  </a:solidFill>
                  <a:latin typeface="+mj-lt"/>
                  <a:ea typeface="Ebrima" panose="02000000000000000000" pitchFamily="2" charset="0"/>
                  <a:cs typeface="Segoe UI" panose="020B0502040204020203" pitchFamily="34" charset="0"/>
                </a:rPr>
                <a:t> </a:t>
              </a:r>
              <a:r>
                <a:rPr lang="en-US" sz="6600" b="1" dirty="0">
                  <a:solidFill>
                    <a:srgbClr val="1C819E"/>
                  </a:solidFill>
                  <a:latin typeface="+mj-lt"/>
                  <a:ea typeface="Ebrima" panose="02000000000000000000" pitchFamily="2" charset="0"/>
                  <a:cs typeface="Segoe UI" panose="020B0502040204020203" pitchFamily="34" charset="0"/>
                </a:rPr>
                <a:t>YOU</a:t>
              </a:r>
              <a:endParaRPr lang="en-US" sz="6600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577762" y="4431693"/>
              <a:ext cx="5751256" cy="4894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Lorem ipsum dolor sit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amet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,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consectetur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adipiscing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elit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,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sed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 do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eiusmod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tempor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incididunt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ut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labore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 et dolore magna </a:t>
              </a:r>
              <a:r>
                <a:rPr lang="en-US" sz="1400" dirty="0" err="1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aliqua</a:t>
              </a:r>
              <a:r>
                <a:rPr lang="en-US" sz="1400" dirty="0">
                  <a:solidFill>
                    <a:schemeClr val="bg1"/>
                  </a:solidFill>
                  <a:ea typeface="DFGothic-EB" panose="02010609010101010101" pitchFamily="1" charset="-128"/>
                  <a:cs typeface="Ebrima" panose="02000000000000000000" pitchFamily="2" charset="0"/>
                </a:rPr>
                <a:t>.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577762" y="4228494"/>
              <a:ext cx="5634352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/>
          <p:cNvSpPr/>
          <p:nvPr/>
        </p:nvSpPr>
        <p:spPr>
          <a:xfrm>
            <a:off x="11449050" y="-3"/>
            <a:ext cx="742950" cy="1164438"/>
          </a:xfrm>
          <a:prstGeom prst="rect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1449050" y="1920604"/>
            <a:ext cx="742950" cy="703943"/>
          </a:xfrm>
          <a:prstGeom prst="rect">
            <a:avLst/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43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7A5DD22-4E32-4F8F-A847-7FE291BD1358}"/>
              </a:ext>
            </a:extLst>
          </p:cNvPr>
          <p:cNvSpPr/>
          <p:nvPr/>
        </p:nvSpPr>
        <p:spPr>
          <a:xfrm rot="5400000">
            <a:off x="9294643" y="4842880"/>
            <a:ext cx="3863142" cy="1931571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2C9747-202E-41E0-8BEF-BBF25331BE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8859" y="2420938"/>
            <a:ext cx="4718841" cy="4631777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87930" y="1"/>
            <a:ext cx="3504070" cy="2279346"/>
          </a:xfrm>
          <a:prstGeom prst="rect">
            <a:avLst/>
          </a:prstGeom>
        </p:spPr>
      </p:pic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 rot="16200000">
            <a:off x="-1113197" y="102325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2" name="Graphic 71">
            <a:extLst>
              <a:ext uri="{FF2B5EF4-FFF2-40B4-BE49-F238E27FC236}">
                <a16:creationId xmlns:a16="http://schemas.microsoft.com/office/drawing/2014/main" id="{66B8B620-ECA5-4287-91FE-C7C3139C409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4790110"/>
            <a:ext cx="2581118" cy="2067890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52B06BD-3598-4CB9-9F86-C02EF38446D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flipH="1">
            <a:off x="6683091" y="5372100"/>
            <a:ext cx="3351177" cy="1485900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386296" y="900833"/>
            <a:ext cx="84131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We know PowerPoint can be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overwhelming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, with all the layouts, shapes, charts, and fonts. On top of that, creating slides you’re really satisfied with can take up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HOURS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of your busy schedule. But not today! Focus on polishing your ideas and </a:t>
            </a: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leave the designing to 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6757DB-20ED-47C1-8841-9C1669A40A2F}"/>
              </a:ext>
            </a:extLst>
          </p:cNvPr>
          <p:cNvSpPr txBox="1"/>
          <p:nvPr/>
        </p:nvSpPr>
        <p:spPr>
          <a:xfrm>
            <a:off x="393001" y="2257743"/>
            <a:ext cx="751854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How about using this template as your first draft?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Just fill in the content and send it our way. We’ll make sure your final PowerPoint looks exactly as you envision it! </a:t>
            </a:r>
            <a:endParaRPr kumimoji="0" lang="en-ID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72">
            <a:hlinkClick r:id="rId12"/>
            <a:extLst>
              <a:ext uri="{FF2B5EF4-FFF2-40B4-BE49-F238E27FC236}">
                <a16:creationId xmlns:a16="http://schemas.microsoft.com/office/drawing/2014/main" id="{279C4F20-3921-4550-84CB-1FBA34823D76}"/>
              </a:ext>
            </a:extLst>
          </p:cNvPr>
          <p:cNvSpPr txBox="1"/>
          <p:nvPr/>
        </p:nvSpPr>
        <p:spPr>
          <a:xfrm>
            <a:off x="1101034" y="4540163"/>
            <a:ext cx="6134655" cy="56263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F6FC6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GET 30% OFF with coupon code TEMPLATES30</a:t>
            </a:r>
          </a:p>
        </p:txBody>
      </p:sp>
      <p:sp>
        <p:nvSpPr>
          <p:cNvPr id="16" name="TextBox 72">
            <a:hlinkClick r:id="rId12"/>
            <a:extLst>
              <a:ext uri="{FF2B5EF4-FFF2-40B4-BE49-F238E27FC236}">
                <a16:creationId xmlns:a16="http://schemas.microsoft.com/office/drawing/2014/main" id="{910B446A-FBB4-4456-94B2-27E0C85B1864}"/>
              </a:ext>
            </a:extLst>
          </p:cNvPr>
          <p:cNvSpPr txBox="1"/>
          <p:nvPr/>
        </p:nvSpPr>
        <p:spPr>
          <a:xfrm>
            <a:off x="2284750" y="5052419"/>
            <a:ext cx="3675548" cy="519351"/>
          </a:xfrm>
          <a:prstGeom prst="roundRect">
            <a:avLst>
              <a:gd name="adj" fmla="val 50000"/>
            </a:avLst>
          </a:prstGeom>
          <a:solidFill>
            <a:srgbClr val="4A72B3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24slides.com/discount </a:t>
            </a:r>
          </a:p>
        </p:txBody>
      </p:sp>
    </p:spTree>
    <p:extLst>
      <p:ext uri="{BB962C8B-B14F-4D97-AF65-F5344CB8AC3E}">
        <p14:creationId xmlns:p14="http://schemas.microsoft.com/office/powerpoint/2010/main" val="202416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raphic 2">
            <a:extLst>
              <a:ext uri="{FF2B5EF4-FFF2-40B4-BE49-F238E27FC236}">
                <a16:creationId xmlns:a16="http://schemas.microsoft.com/office/drawing/2014/main" id="{18F38126-25AF-464E-AB13-FE4602C248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900929"/>
            <a:ext cx="6438900" cy="49570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CCC2C-F9D7-422A-9F13-8625568B39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3134" y="2440447"/>
            <a:ext cx="4349682" cy="4891278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537700" y="1"/>
            <a:ext cx="2654300" cy="1726584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414596" y="579040"/>
            <a:ext cx="11362808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HELLO!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While we love sharing free PowerPoint templates online, what we REALLY do at 24Slides is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custom presentation design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for companies and professionals (like you!).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Many of our customers say that the best part of working with us is our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24-hour turnaround service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 That means you can receive your new presentation the very next day. </a:t>
            </a:r>
          </a:p>
        </p:txBody>
      </p:sp>
      <p:sp>
        <p:nvSpPr>
          <p:cNvPr id="11" name="Rectángulo 3">
            <a:extLst>
              <a:ext uri="{FF2B5EF4-FFF2-40B4-BE49-F238E27FC236}">
                <a16:creationId xmlns:a16="http://schemas.microsoft.com/office/drawing/2014/main" id="{9A843861-CFBB-4FA6-B40A-1FA349CFC17D}"/>
              </a:ext>
            </a:extLst>
          </p:cNvPr>
          <p:cNvSpPr/>
          <p:nvPr/>
        </p:nvSpPr>
        <p:spPr>
          <a:xfrm>
            <a:off x="3446204" y="2622184"/>
            <a:ext cx="8331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As professional designers, we are always ready to create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the best look and feel for your: 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8E64120-3653-4CF0-AD4D-D234D110AFF4}"/>
              </a:ext>
            </a:extLst>
          </p:cNvPr>
          <p:cNvSpPr/>
          <p:nvPr/>
        </p:nvSpPr>
        <p:spPr>
          <a:xfrm>
            <a:off x="4450957" y="3248001"/>
            <a:ext cx="584775" cy="58477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762FFBB-4C63-4636-A6B6-983C8CAB042E}"/>
              </a:ext>
            </a:extLst>
          </p:cNvPr>
          <p:cNvSpPr/>
          <p:nvPr/>
        </p:nvSpPr>
        <p:spPr>
          <a:xfrm>
            <a:off x="4450957" y="4301311"/>
            <a:ext cx="584775" cy="58477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ángulo 3">
            <a:extLst>
              <a:ext uri="{FF2B5EF4-FFF2-40B4-BE49-F238E27FC236}">
                <a16:creationId xmlns:a16="http://schemas.microsoft.com/office/drawing/2014/main" id="{7E5FF4C7-7D02-4B66-886F-64062BCE06F7}"/>
              </a:ext>
            </a:extLst>
          </p:cNvPr>
          <p:cNvSpPr/>
          <p:nvPr/>
        </p:nvSpPr>
        <p:spPr>
          <a:xfrm>
            <a:off x="5144953" y="3248761"/>
            <a:ext cx="2142465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Marketing &amp; Sales Presentations</a:t>
            </a:r>
          </a:p>
        </p:txBody>
      </p:sp>
      <p:sp>
        <p:nvSpPr>
          <p:cNvPr id="44" name="Rectángulo 3">
            <a:extLst>
              <a:ext uri="{FF2B5EF4-FFF2-40B4-BE49-F238E27FC236}">
                <a16:creationId xmlns:a16="http://schemas.microsoft.com/office/drawing/2014/main" id="{A44D750B-C9EB-4F4D-A355-A79D22D68673}"/>
              </a:ext>
            </a:extLst>
          </p:cNvPr>
          <p:cNvSpPr/>
          <p:nvPr/>
        </p:nvSpPr>
        <p:spPr>
          <a:xfrm>
            <a:off x="5144953" y="4428171"/>
            <a:ext cx="2142465" cy="3385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Pitch decks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17FAB6B-BC75-48F2-A08A-B7E7BD8A52D3}"/>
              </a:ext>
            </a:extLst>
          </p:cNvPr>
          <p:cNvSpPr/>
          <p:nvPr/>
        </p:nvSpPr>
        <p:spPr>
          <a:xfrm>
            <a:off x="7502812" y="3248001"/>
            <a:ext cx="584775" cy="58477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01FE9B7-86C0-48A7-91BD-530CFCFE1404}"/>
              </a:ext>
            </a:extLst>
          </p:cNvPr>
          <p:cNvSpPr/>
          <p:nvPr/>
        </p:nvSpPr>
        <p:spPr>
          <a:xfrm>
            <a:off x="7502812" y="4301311"/>
            <a:ext cx="584775" cy="58477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ángulo 3">
            <a:extLst>
              <a:ext uri="{FF2B5EF4-FFF2-40B4-BE49-F238E27FC236}">
                <a16:creationId xmlns:a16="http://schemas.microsoft.com/office/drawing/2014/main" id="{3994F9D6-0E4F-4128-8913-B56A00FD1757}"/>
              </a:ext>
            </a:extLst>
          </p:cNvPr>
          <p:cNvSpPr/>
          <p:nvPr/>
        </p:nvSpPr>
        <p:spPr>
          <a:xfrm>
            <a:off x="8196808" y="3371871"/>
            <a:ext cx="3580596" cy="3385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Training Presentations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158A6D2-136D-4B8F-AFE3-D86F5DC90932}"/>
              </a:ext>
            </a:extLst>
          </p:cNvPr>
          <p:cNvGrpSpPr/>
          <p:nvPr/>
        </p:nvGrpSpPr>
        <p:grpSpPr>
          <a:xfrm>
            <a:off x="4600469" y="3396719"/>
            <a:ext cx="285750" cy="287338"/>
            <a:chOff x="3746500" y="1344613"/>
            <a:chExt cx="285750" cy="287338"/>
          </a:xfrm>
          <a:gradFill>
            <a:gsLst>
              <a:gs pos="0">
                <a:srgbClr val="0683B8"/>
              </a:gs>
              <a:gs pos="100000">
                <a:srgbClr val="7030A0"/>
              </a:gs>
            </a:gsLst>
            <a:lin ang="18900000" scaled="1"/>
          </a:gradFill>
        </p:grpSpPr>
        <p:sp>
          <p:nvSpPr>
            <p:cNvPr id="50" name="Freeform 497">
              <a:extLst>
                <a:ext uri="{FF2B5EF4-FFF2-40B4-BE49-F238E27FC236}">
                  <a16:creationId xmlns:a16="http://schemas.microsoft.com/office/drawing/2014/main" id="{5D9E124A-189C-47A6-BCC0-E9BF869CF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500" y="1344613"/>
              <a:ext cx="285750" cy="182563"/>
            </a:xfrm>
            <a:custGeom>
              <a:avLst/>
              <a:gdLst>
                <a:gd name="T0" fmla="*/ 0 w 903"/>
                <a:gd name="T1" fmla="*/ 0 h 573"/>
                <a:gd name="T2" fmla="*/ 0 w 903"/>
                <a:gd name="T3" fmla="*/ 467 h 573"/>
                <a:gd name="T4" fmla="*/ 1 w 903"/>
                <a:gd name="T5" fmla="*/ 459 h 573"/>
                <a:gd name="T6" fmla="*/ 2 w 903"/>
                <a:gd name="T7" fmla="*/ 453 h 573"/>
                <a:gd name="T8" fmla="*/ 5 w 903"/>
                <a:gd name="T9" fmla="*/ 446 h 573"/>
                <a:gd name="T10" fmla="*/ 8 w 903"/>
                <a:gd name="T11" fmla="*/ 440 h 573"/>
                <a:gd name="T12" fmla="*/ 12 w 903"/>
                <a:gd name="T13" fmla="*/ 434 h 573"/>
                <a:gd name="T14" fmla="*/ 18 w 903"/>
                <a:gd name="T15" fmla="*/ 428 h 573"/>
                <a:gd name="T16" fmla="*/ 23 w 903"/>
                <a:gd name="T17" fmla="*/ 423 h 573"/>
                <a:gd name="T18" fmla="*/ 30 w 903"/>
                <a:gd name="T19" fmla="*/ 419 h 573"/>
                <a:gd name="T20" fmla="*/ 30 w 903"/>
                <a:gd name="T21" fmla="*/ 30 h 573"/>
                <a:gd name="T22" fmla="*/ 873 w 903"/>
                <a:gd name="T23" fmla="*/ 30 h 573"/>
                <a:gd name="T24" fmla="*/ 873 w 903"/>
                <a:gd name="T25" fmla="*/ 543 h 573"/>
                <a:gd name="T26" fmla="*/ 481 w 903"/>
                <a:gd name="T27" fmla="*/ 543 h 573"/>
                <a:gd name="T28" fmla="*/ 481 w 903"/>
                <a:gd name="T29" fmla="*/ 573 h 573"/>
                <a:gd name="T30" fmla="*/ 903 w 903"/>
                <a:gd name="T31" fmla="*/ 573 h 573"/>
                <a:gd name="T32" fmla="*/ 903 w 903"/>
                <a:gd name="T33" fmla="*/ 0 h 573"/>
                <a:gd name="T34" fmla="*/ 0 w 903"/>
                <a:gd name="T3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3" h="573">
                  <a:moveTo>
                    <a:pt x="0" y="0"/>
                  </a:moveTo>
                  <a:lnTo>
                    <a:pt x="0" y="467"/>
                  </a:lnTo>
                  <a:lnTo>
                    <a:pt x="1" y="459"/>
                  </a:lnTo>
                  <a:lnTo>
                    <a:pt x="2" y="453"/>
                  </a:lnTo>
                  <a:lnTo>
                    <a:pt x="5" y="446"/>
                  </a:lnTo>
                  <a:lnTo>
                    <a:pt x="8" y="440"/>
                  </a:lnTo>
                  <a:lnTo>
                    <a:pt x="12" y="434"/>
                  </a:lnTo>
                  <a:lnTo>
                    <a:pt x="18" y="428"/>
                  </a:lnTo>
                  <a:lnTo>
                    <a:pt x="23" y="423"/>
                  </a:lnTo>
                  <a:lnTo>
                    <a:pt x="30" y="419"/>
                  </a:lnTo>
                  <a:lnTo>
                    <a:pt x="30" y="30"/>
                  </a:lnTo>
                  <a:lnTo>
                    <a:pt x="873" y="30"/>
                  </a:lnTo>
                  <a:lnTo>
                    <a:pt x="873" y="543"/>
                  </a:lnTo>
                  <a:lnTo>
                    <a:pt x="481" y="543"/>
                  </a:lnTo>
                  <a:lnTo>
                    <a:pt x="481" y="573"/>
                  </a:lnTo>
                  <a:lnTo>
                    <a:pt x="903" y="573"/>
                  </a:lnTo>
                  <a:lnTo>
                    <a:pt x="9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498">
              <a:extLst>
                <a:ext uri="{FF2B5EF4-FFF2-40B4-BE49-F238E27FC236}">
                  <a16:creationId xmlns:a16="http://schemas.microsoft.com/office/drawing/2014/main" id="{A47E030D-420D-43CA-ADEC-4457216085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5075" y="1373188"/>
              <a:ext cx="228600" cy="125413"/>
            </a:xfrm>
            <a:custGeom>
              <a:avLst/>
              <a:gdLst>
                <a:gd name="T0" fmla="*/ 330 w 723"/>
                <a:gd name="T1" fmla="*/ 283 h 392"/>
                <a:gd name="T2" fmla="*/ 295 w 723"/>
                <a:gd name="T3" fmla="*/ 263 h 392"/>
                <a:gd name="T4" fmla="*/ 269 w 723"/>
                <a:gd name="T5" fmla="*/ 232 h 392"/>
                <a:gd name="T6" fmla="*/ 257 w 723"/>
                <a:gd name="T7" fmla="*/ 192 h 392"/>
                <a:gd name="T8" fmla="*/ 260 w 723"/>
                <a:gd name="T9" fmla="*/ 151 h 392"/>
                <a:gd name="T10" fmla="*/ 281 w 723"/>
                <a:gd name="T11" fmla="*/ 115 h 392"/>
                <a:gd name="T12" fmla="*/ 312 w 723"/>
                <a:gd name="T13" fmla="*/ 90 h 392"/>
                <a:gd name="T14" fmla="*/ 350 w 723"/>
                <a:gd name="T15" fmla="*/ 77 h 392"/>
                <a:gd name="T16" fmla="*/ 392 w 723"/>
                <a:gd name="T17" fmla="*/ 81 h 392"/>
                <a:gd name="T18" fmla="*/ 429 w 723"/>
                <a:gd name="T19" fmla="*/ 100 h 392"/>
                <a:gd name="T20" fmla="*/ 454 w 723"/>
                <a:gd name="T21" fmla="*/ 131 h 392"/>
                <a:gd name="T22" fmla="*/ 466 w 723"/>
                <a:gd name="T23" fmla="*/ 171 h 392"/>
                <a:gd name="T24" fmla="*/ 462 w 723"/>
                <a:gd name="T25" fmla="*/ 213 h 392"/>
                <a:gd name="T26" fmla="*/ 443 w 723"/>
                <a:gd name="T27" fmla="*/ 248 h 392"/>
                <a:gd name="T28" fmla="*/ 412 w 723"/>
                <a:gd name="T29" fmla="*/ 274 h 392"/>
                <a:gd name="T30" fmla="*/ 372 w 723"/>
                <a:gd name="T31" fmla="*/ 287 h 392"/>
                <a:gd name="T32" fmla="*/ 96 w 723"/>
                <a:gd name="T33" fmla="*/ 151 h 392"/>
                <a:gd name="T34" fmla="*/ 68 w 723"/>
                <a:gd name="T35" fmla="*/ 131 h 392"/>
                <a:gd name="T36" fmla="*/ 61 w 723"/>
                <a:gd name="T37" fmla="*/ 97 h 392"/>
                <a:gd name="T38" fmla="*/ 80 w 723"/>
                <a:gd name="T39" fmla="*/ 69 h 392"/>
                <a:gd name="T40" fmla="*/ 114 w 723"/>
                <a:gd name="T41" fmla="*/ 63 h 392"/>
                <a:gd name="T42" fmla="*/ 143 w 723"/>
                <a:gd name="T43" fmla="*/ 81 h 392"/>
                <a:gd name="T44" fmla="*/ 150 w 723"/>
                <a:gd name="T45" fmla="*/ 115 h 392"/>
                <a:gd name="T46" fmla="*/ 131 w 723"/>
                <a:gd name="T47" fmla="*/ 144 h 392"/>
                <a:gd name="T48" fmla="*/ 106 w 723"/>
                <a:gd name="T49" fmla="*/ 152 h 392"/>
                <a:gd name="T50" fmla="*/ 642 w 723"/>
                <a:gd name="T51" fmla="*/ 249 h 392"/>
                <a:gd name="T52" fmla="*/ 661 w 723"/>
                <a:gd name="T53" fmla="*/ 278 h 392"/>
                <a:gd name="T54" fmla="*/ 655 w 723"/>
                <a:gd name="T55" fmla="*/ 313 h 392"/>
                <a:gd name="T56" fmla="*/ 626 w 723"/>
                <a:gd name="T57" fmla="*/ 331 h 392"/>
                <a:gd name="T58" fmla="*/ 592 w 723"/>
                <a:gd name="T59" fmla="*/ 324 h 392"/>
                <a:gd name="T60" fmla="*/ 573 w 723"/>
                <a:gd name="T61" fmla="*/ 297 h 392"/>
                <a:gd name="T62" fmla="*/ 580 w 723"/>
                <a:gd name="T63" fmla="*/ 262 h 392"/>
                <a:gd name="T64" fmla="*/ 608 w 723"/>
                <a:gd name="T65" fmla="*/ 243 h 392"/>
                <a:gd name="T66" fmla="*/ 669 w 723"/>
                <a:gd name="T67" fmla="*/ 392 h 392"/>
                <a:gd name="T68" fmla="*/ 691 w 723"/>
                <a:gd name="T69" fmla="*/ 386 h 392"/>
                <a:gd name="T70" fmla="*/ 709 w 723"/>
                <a:gd name="T71" fmla="*/ 371 h 392"/>
                <a:gd name="T72" fmla="*/ 720 w 723"/>
                <a:gd name="T73" fmla="*/ 350 h 392"/>
                <a:gd name="T74" fmla="*/ 723 w 723"/>
                <a:gd name="T75" fmla="*/ 62 h 392"/>
                <a:gd name="T76" fmla="*/ 718 w 723"/>
                <a:gd name="T77" fmla="*/ 38 h 392"/>
                <a:gd name="T78" fmla="*/ 705 w 723"/>
                <a:gd name="T79" fmla="*/ 19 h 392"/>
                <a:gd name="T80" fmla="*/ 686 w 723"/>
                <a:gd name="T81" fmla="*/ 6 h 392"/>
                <a:gd name="T82" fmla="*/ 663 w 723"/>
                <a:gd name="T83" fmla="*/ 2 h 392"/>
                <a:gd name="T84" fmla="*/ 43 w 723"/>
                <a:gd name="T85" fmla="*/ 4 h 392"/>
                <a:gd name="T86" fmla="*/ 22 w 723"/>
                <a:gd name="T87" fmla="*/ 14 h 392"/>
                <a:gd name="T88" fmla="*/ 7 w 723"/>
                <a:gd name="T89" fmla="*/ 33 h 392"/>
                <a:gd name="T90" fmla="*/ 1 w 723"/>
                <a:gd name="T91" fmla="*/ 55 h 392"/>
                <a:gd name="T92" fmla="*/ 46 w 723"/>
                <a:gd name="T93" fmla="*/ 294 h 392"/>
                <a:gd name="T94" fmla="*/ 151 w 723"/>
                <a:gd name="T95" fmla="*/ 287 h 392"/>
                <a:gd name="T96" fmla="*/ 244 w 723"/>
                <a:gd name="T97" fmla="*/ 293 h 392"/>
                <a:gd name="T98" fmla="*/ 326 w 723"/>
                <a:gd name="T99" fmla="*/ 312 h 392"/>
                <a:gd name="T100" fmla="*/ 373 w 723"/>
                <a:gd name="T101" fmla="*/ 337 h 392"/>
                <a:gd name="T102" fmla="*/ 389 w 723"/>
                <a:gd name="T103" fmla="*/ 36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23" h="392">
                  <a:moveTo>
                    <a:pt x="361" y="287"/>
                  </a:moveTo>
                  <a:lnTo>
                    <a:pt x="350" y="287"/>
                  </a:lnTo>
                  <a:lnTo>
                    <a:pt x="341" y="285"/>
                  </a:lnTo>
                  <a:lnTo>
                    <a:pt x="330" y="283"/>
                  </a:lnTo>
                  <a:lnTo>
                    <a:pt x="320" y="278"/>
                  </a:lnTo>
                  <a:lnTo>
                    <a:pt x="312" y="274"/>
                  </a:lnTo>
                  <a:lnTo>
                    <a:pt x="302" y="269"/>
                  </a:lnTo>
                  <a:lnTo>
                    <a:pt x="295" y="263"/>
                  </a:lnTo>
                  <a:lnTo>
                    <a:pt x="287" y="256"/>
                  </a:lnTo>
                  <a:lnTo>
                    <a:pt x="281" y="248"/>
                  </a:lnTo>
                  <a:lnTo>
                    <a:pt x="274" y="241"/>
                  </a:lnTo>
                  <a:lnTo>
                    <a:pt x="269" y="232"/>
                  </a:lnTo>
                  <a:lnTo>
                    <a:pt x="265" y="223"/>
                  </a:lnTo>
                  <a:lnTo>
                    <a:pt x="260" y="213"/>
                  </a:lnTo>
                  <a:lnTo>
                    <a:pt x="258" y="203"/>
                  </a:lnTo>
                  <a:lnTo>
                    <a:pt x="257" y="192"/>
                  </a:lnTo>
                  <a:lnTo>
                    <a:pt x="256" y="182"/>
                  </a:lnTo>
                  <a:lnTo>
                    <a:pt x="257" y="171"/>
                  </a:lnTo>
                  <a:lnTo>
                    <a:pt x="258" y="160"/>
                  </a:lnTo>
                  <a:lnTo>
                    <a:pt x="260" y="151"/>
                  </a:lnTo>
                  <a:lnTo>
                    <a:pt x="265" y="141"/>
                  </a:lnTo>
                  <a:lnTo>
                    <a:pt x="269" y="131"/>
                  </a:lnTo>
                  <a:lnTo>
                    <a:pt x="274" y="123"/>
                  </a:lnTo>
                  <a:lnTo>
                    <a:pt x="281" y="115"/>
                  </a:lnTo>
                  <a:lnTo>
                    <a:pt x="287" y="108"/>
                  </a:lnTo>
                  <a:lnTo>
                    <a:pt x="295" y="100"/>
                  </a:lnTo>
                  <a:lnTo>
                    <a:pt x="302" y="95"/>
                  </a:lnTo>
                  <a:lnTo>
                    <a:pt x="312" y="90"/>
                  </a:lnTo>
                  <a:lnTo>
                    <a:pt x="320" y="84"/>
                  </a:lnTo>
                  <a:lnTo>
                    <a:pt x="330" y="81"/>
                  </a:lnTo>
                  <a:lnTo>
                    <a:pt x="341" y="79"/>
                  </a:lnTo>
                  <a:lnTo>
                    <a:pt x="350" y="77"/>
                  </a:lnTo>
                  <a:lnTo>
                    <a:pt x="361" y="77"/>
                  </a:lnTo>
                  <a:lnTo>
                    <a:pt x="372" y="77"/>
                  </a:lnTo>
                  <a:lnTo>
                    <a:pt x="383" y="79"/>
                  </a:lnTo>
                  <a:lnTo>
                    <a:pt x="392" y="81"/>
                  </a:lnTo>
                  <a:lnTo>
                    <a:pt x="403" y="84"/>
                  </a:lnTo>
                  <a:lnTo>
                    <a:pt x="412" y="90"/>
                  </a:lnTo>
                  <a:lnTo>
                    <a:pt x="420" y="95"/>
                  </a:lnTo>
                  <a:lnTo>
                    <a:pt x="429" y="100"/>
                  </a:lnTo>
                  <a:lnTo>
                    <a:pt x="436" y="108"/>
                  </a:lnTo>
                  <a:lnTo>
                    <a:pt x="443" y="115"/>
                  </a:lnTo>
                  <a:lnTo>
                    <a:pt x="449" y="123"/>
                  </a:lnTo>
                  <a:lnTo>
                    <a:pt x="454" y="131"/>
                  </a:lnTo>
                  <a:lnTo>
                    <a:pt x="459" y="141"/>
                  </a:lnTo>
                  <a:lnTo>
                    <a:pt x="462" y="151"/>
                  </a:lnTo>
                  <a:lnTo>
                    <a:pt x="465" y="160"/>
                  </a:lnTo>
                  <a:lnTo>
                    <a:pt x="466" y="171"/>
                  </a:lnTo>
                  <a:lnTo>
                    <a:pt x="467" y="182"/>
                  </a:lnTo>
                  <a:lnTo>
                    <a:pt x="466" y="192"/>
                  </a:lnTo>
                  <a:lnTo>
                    <a:pt x="465" y="203"/>
                  </a:lnTo>
                  <a:lnTo>
                    <a:pt x="462" y="213"/>
                  </a:lnTo>
                  <a:lnTo>
                    <a:pt x="459" y="223"/>
                  </a:lnTo>
                  <a:lnTo>
                    <a:pt x="454" y="232"/>
                  </a:lnTo>
                  <a:lnTo>
                    <a:pt x="449" y="241"/>
                  </a:lnTo>
                  <a:lnTo>
                    <a:pt x="443" y="248"/>
                  </a:lnTo>
                  <a:lnTo>
                    <a:pt x="436" y="256"/>
                  </a:lnTo>
                  <a:lnTo>
                    <a:pt x="429" y="263"/>
                  </a:lnTo>
                  <a:lnTo>
                    <a:pt x="420" y="269"/>
                  </a:lnTo>
                  <a:lnTo>
                    <a:pt x="412" y="274"/>
                  </a:lnTo>
                  <a:lnTo>
                    <a:pt x="403" y="278"/>
                  </a:lnTo>
                  <a:lnTo>
                    <a:pt x="392" y="283"/>
                  </a:lnTo>
                  <a:lnTo>
                    <a:pt x="383" y="285"/>
                  </a:lnTo>
                  <a:lnTo>
                    <a:pt x="372" y="287"/>
                  </a:lnTo>
                  <a:lnTo>
                    <a:pt x="361" y="287"/>
                  </a:lnTo>
                  <a:lnTo>
                    <a:pt x="361" y="287"/>
                  </a:lnTo>
                  <a:close/>
                  <a:moveTo>
                    <a:pt x="106" y="152"/>
                  </a:moveTo>
                  <a:lnTo>
                    <a:pt x="96" y="151"/>
                  </a:lnTo>
                  <a:lnTo>
                    <a:pt x="88" y="149"/>
                  </a:lnTo>
                  <a:lnTo>
                    <a:pt x="80" y="144"/>
                  </a:lnTo>
                  <a:lnTo>
                    <a:pt x="74" y="139"/>
                  </a:lnTo>
                  <a:lnTo>
                    <a:pt x="68" y="131"/>
                  </a:lnTo>
                  <a:lnTo>
                    <a:pt x="64" y="124"/>
                  </a:lnTo>
                  <a:lnTo>
                    <a:pt x="61" y="115"/>
                  </a:lnTo>
                  <a:lnTo>
                    <a:pt x="61" y="107"/>
                  </a:lnTo>
                  <a:lnTo>
                    <a:pt x="61" y="97"/>
                  </a:lnTo>
                  <a:lnTo>
                    <a:pt x="64" y="88"/>
                  </a:lnTo>
                  <a:lnTo>
                    <a:pt x="68" y="81"/>
                  </a:lnTo>
                  <a:lnTo>
                    <a:pt x="74" y="74"/>
                  </a:lnTo>
                  <a:lnTo>
                    <a:pt x="80" y="69"/>
                  </a:lnTo>
                  <a:lnTo>
                    <a:pt x="88" y="65"/>
                  </a:lnTo>
                  <a:lnTo>
                    <a:pt x="96" y="63"/>
                  </a:lnTo>
                  <a:lnTo>
                    <a:pt x="106" y="62"/>
                  </a:lnTo>
                  <a:lnTo>
                    <a:pt x="114" y="63"/>
                  </a:lnTo>
                  <a:lnTo>
                    <a:pt x="123" y="65"/>
                  </a:lnTo>
                  <a:lnTo>
                    <a:pt x="131" y="69"/>
                  </a:lnTo>
                  <a:lnTo>
                    <a:pt x="137" y="74"/>
                  </a:lnTo>
                  <a:lnTo>
                    <a:pt x="143" y="81"/>
                  </a:lnTo>
                  <a:lnTo>
                    <a:pt x="147" y="88"/>
                  </a:lnTo>
                  <a:lnTo>
                    <a:pt x="150" y="97"/>
                  </a:lnTo>
                  <a:lnTo>
                    <a:pt x="151" y="107"/>
                  </a:lnTo>
                  <a:lnTo>
                    <a:pt x="150" y="115"/>
                  </a:lnTo>
                  <a:lnTo>
                    <a:pt x="148" y="124"/>
                  </a:lnTo>
                  <a:lnTo>
                    <a:pt x="143" y="131"/>
                  </a:lnTo>
                  <a:lnTo>
                    <a:pt x="137" y="139"/>
                  </a:lnTo>
                  <a:lnTo>
                    <a:pt x="131" y="144"/>
                  </a:lnTo>
                  <a:lnTo>
                    <a:pt x="123" y="149"/>
                  </a:lnTo>
                  <a:lnTo>
                    <a:pt x="114" y="151"/>
                  </a:lnTo>
                  <a:lnTo>
                    <a:pt x="106" y="152"/>
                  </a:lnTo>
                  <a:lnTo>
                    <a:pt x="106" y="152"/>
                  </a:lnTo>
                  <a:close/>
                  <a:moveTo>
                    <a:pt x="617" y="242"/>
                  </a:moveTo>
                  <a:lnTo>
                    <a:pt x="626" y="243"/>
                  </a:lnTo>
                  <a:lnTo>
                    <a:pt x="635" y="245"/>
                  </a:lnTo>
                  <a:lnTo>
                    <a:pt x="642" y="249"/>
                  </a:lnTo>
                  <a:lnTo>
                    <a:pt x="650" y="255"/>
                  </a:lnTo>
                  <a:lnTo>
                    <a:pt x="655" y="262"/>
                  </a:lnTo>
                  <a:lnTo>
                    <a:pt x="659" y="270"/>
                  </a:lnTo>
                  <a:lnTo>
                    <a:pt x="661" y="278"/>
                  </a:lnTo>
                  <a:lnTo>
                    <a:pt x="663" y="287"/>
                  </a:lnTo>
                  <a:lnTo>
                    <a:pt x="661" y="297"/>
                  </a:lnTo>
                  <a:lnTo>
                    <a:pt x="659" y="305"/>
                  </a:lnTo>
                  <a:lnTo>
                    <a:pt x="655" y="313"/>
                  </a:lnTo>
                  <a:lnTo>
                    <a:pt x="650" y="319"/>
                  </a:lnTo>
                  <a:lnTo>
                    <a:pt x="642" y="324"/>
                  </a:lnTo>
                  <a:lnTo>
                    <a:pt x="635" y="329"/>
                  </a:lnTo>
                  <a:lnTo>
                    <a:pt x="626" y="331"/>
                  </a:lnTo>
                  <a:lnTo>
                    <a:pt x="617" y="332"/>
                  </a:lnTo>
                  <a:lnTo>
                    <a:pt x="608" y="331"/>
                  </a:lnTo>
                  <a:lnTo>
                    <a:pt x="600" y="329"/>
                  </a:lnTo>
                  <a:lnTo>
                    <a:pt x="592" y="324"/>
                  </a:lnTo>
                  <a:lnTo>
                    <a:pt x="585" y="319"/>
                  </a:lnTo>
                  <a:lnTo>
                    <a:pt x="580" y="313"/>
                  </a:lnTo>
                  <a:lnTo>
                    <a:pt x="576" y="305"/>
                  </a:lnTo>
                  <a:lnTo>
                    <a:pt x="573" y="297"/>
                  </a:lnTo>
                  <a:lnTo>
                    <a:pt x="572" y="287"/>
                  </a:lnTo>
                  <a:lnTo>
                    <a:pt x="573" y="278"/>
                  </a:lnTo>
                  <a:lnTo>
                    <a:pt x="576" y="270"/>
                  </a:lnTo>
                  <a:lnTo>
                    <a:pt x="580" y="262"/>
                  </a:lnTo>
                  <a:lnTo>
                    <a:pt x="585" y="255"/>
                  </a:lnTo>
                  <a:lnTo>
                    <a:pt x="592" y="249"/>
                  </a:lnTo>
                  <a:lnTo>
                    <a:pt x="600" y="245"/>
                  </a:lnTo>
                  <a:lnTo>
                    <a:pt x="608" y="243"/>
                  </a:lnTo>
                  <a:lnTo>
                    <a:pt x="617" y="242"/>
                  </a:lnTo>
                  <a:close/>
                  <a:moveTo>
                    <a:pt x="391" y="392"/>
                  </a:moveTo>
                  <a:lnTo>
                    <a:pt x="663" y="392"/>
                  </a:lnTo>
                  <a:lnTo>
                    <a:pt x="669" y="392"/>
                  </a:lnTo>
                  <a:lnTo>
                    <a:pt x="674" y="391"/>
                  </a:lnTo>
                  <a:lnTo>
                    <a:pt x="681" y="390"/>
                  </a:lnTo>
                  <a:lnTo>
                    <a:pt x="686" y="388"/>
                  </a:lnTo>
                  <a:lnTo>
                    <a:pt x="691" y="386"/>
                  </a:lnTo>
                  <a:lnTo>
                    <a:pt x="697" y="382"/>
                  </a:lnTo>
                  <a:lnTo>
                    <a:pt x="701" y="379"/>
                  </a:lnTo>
                  <a:lnTo>
                    <a:pt x="705" y="375"/>
                  </a:lnTo>
                  <a:lnTo>
                    <a:pt x="709" y="371"/>
                  </a:lnTo>
                  <a:lnTo>
                    <a:pt x="713" y="366"/>
                  </a:lnTo>
                  <a:lnTo>
                    <a:pt x="715" y="361"/>
                  </a:lnTo>
                  <a:lnTo>
                    <a:pt x="718" y="356"/>
                  </a:lnTo>
                  <a:lnTo>
                    <a:pt x="720" y="350"/>
                  </a:lnTo>
                  <a:lnTo>
                    <a:pt x="721" y="345"/>
                  </a:lnTo>
                  <a:lnTo>
                    <a:pt x="723" y="338"/>
                  </a:lnTo>
                  <a:lnTo>
                    <a:pt x="723" y="332"/>
                  </a:lnTo>
                  <a:lnTo>
                    <a:pt x="723" y="62"/>
                  </a:lnTo>
                  <a:lnTo>
                    <a:pt x="723" y="55"/>
                  </a:lnTo>
                  <a:lnTo>
                    <a:pt x="721" y="49"/>
                  </a:lnTo>
                  <a:lnTo>
                    <a:pt x="720" y="43"/>
                  </a:lnTo>
                  <a:lnTo>
                    <a:pt x="718" y="38"/>
                  </a:lnTo>
                  <a:lnTo>
                    <a:pt x="715" y="33"/>
                  </a:lnTo>
                  <a:lnTo>
                    <a:pt x="713" y="27"/>
                  </a:lnTo>
                  <a:lnTo>
                    <a:pt x="709" y="23"/>
                  </a:lnTo>
                  <a:lnTo>
                    <a:pt x="705" y="19"/>
                  </a:lnTo>
                  <a:lnTo>
                    <a:pt x="701" y="14"/>
                  </a:lnTo>
                  <a:lnTo>
                    <a:pt x="697" y="11"/>
                  </a:lnTo>
                  <a:lnTo>
                    <a:pt x="691" y="8"/>
                  </a:lnTo>
                  <a:lnTo>
                    <a:pt x="686" y="6"/>
                  </a:lnTo>
                  <a:lnTo>
                    <a:pt x="681" y="4"/>
                  </a:lnTo>
                  <a:lnTo>
                    <a:pt x="674" y="3"/>
                  </a:lnTo>
                  <a:lnTo>
                    <a:pt x="669" y="2"/>
                  </a:lnTo>
                  <a:lnTo>
                    <a:pt x="663" y="2"/>
                  </a:lnTo>
                  <a:lnTo>
                    <a:pt x="61" y="0"/>
                  </a:lnTo>
                  <a:lnTo>
                    <a:pt x="54" y="2"/>
                  </a:lnTo>
                  <a:lnTo>
                    <a:pt x="48" y="3"/>
                  </a:lnTo>
                  <a:lnTo>
                    <a:pt x="43" y="4"/>
                  </a:lnTo>
                  <a:lnTo>
                    <a:pt x="37" y="6"/>
                  </a:lnTo>
                  <a:lnTo>
                    <a:pt x="32" y="8"/>
                  </a:lnTo>
                  <a:lnTo>
                    <a:pt x="27" y="11"/>
                  </a:lnTo>
                  <a:lnTo>
                    <a:pt x="22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7" y="33"/>
                  </a:lnTo>
                  <a:lnTo>
                    <a:pt x="5" y="38"/>
                  </a:lnTo>
                  <a:lnTo>
                    <a:pt x="3" y="43"/>
                  </a:lnTo>
                  <a:lnTo>
                    <a:pt x="2" y="49"/>
                  </a:lnTo>
                  <a:lnTo>
                    <a:pt x="1" y="55"/>
                  </a:lnTo>
                  <a:lnTo>
                    <a:pt x="0" y="62"/>
                  </a:lnTo>
                  <a:lnTo>
                    <a:pt x="0" y="304"/>
                  </a:lnTo>
                  <a:lnTo>
                    <a:pt x="22" y="299"/>
                  </a:lnTo>
                  <a:lnTo>
                    <a:pt x="46" y="294"/>
                  </a:lnTo>
                  <a:lnTo>
                    <a:pt x="68" y="291"/>
                  </a:lnTo>
                  <a:lnTo>
                    <a:pt x="90" y="290"/>
                  </a:lnTo>
                  <a:lnTo>
                    <a:pt x="126" y="288"/>
                  </a:lnTo>
                  <a:lnTo>
                    <a:pt x="151" y="287"/>
                  </a:lnTo>
                  <a:lnTo>
                    <a:pt x="172" y="288"/>
                  </a:lnTo>
                  <a:lnTo>
                    <a:pt x="206" y="289"/>
                  </a:lnTo>
                  <a:lnTo>
                    <a:pt x="225" y="291"/>
                  </a:lnTo>
                  <a:lnTo>
                    <a:pt x="244" y="293"/>
                  </a:lnTo>
                  <a:lnTo>
                    <a:pt x="266" y="297"/>
                  </a:lnTo>
                  <a:lnTo>
                    <a:pt x="286" y="300"/>
                  </a:lnTo>
                  <a:lnTo>
                    <a:pt x="306" y="305"/>
                  </a:lnTo>
                  <a:lnTo>
                    <a:pt x="326" y="312"/>
                  </a:lnTo>
                  <a:lnTo>
                    <a:pt x="344" y="318"/>
                  </a:lnTo>
                  <a:lnTo>
                    <a:pt x="360" y="327"/>
                  </a:lnTo>
                  <a:lnTo>
                    <a:pt x="366" y="332"/>
                  </a:lnTo>
                  <a:lnTo>
                    <a:pt x="373" y="337"/>
                  </a:lnTo>
                  <a:lnTo>
                    <a:pt x="378" y="343"/>
                  </a:lnTo>
                  <a:lnTo>
                    <a:pt x="383" y="349"/>
                  </a:lnTo>
                  <a:lnTo>
                    <a:pt x="387" y="356"/>
                  </a:lnTo>
                  <a:lnTo>
                    <a:pt x="389" y="362"/>
                  </a:lnTo>
                  <a:lnTo>
                    <a:pt x="391" y="369"/>
                  </a:lnTo>
                  <a:lnTo>
                    <a:pt x="391" y="377"/>
                  </a:lnTo>
                  <a:lnTo>
                    <a:pt x="391" y="3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499">
              <a:extLst>
                <a:ext uri="{FF2B5EF4-FFF2-40B4-BE49-F238E27FC236}">
                  <a16:creationId xmlns:a16="http://schemas.microsoft.com/office/drawing/2014/main" id="{B411F2F2-5598-477F-9137-E80DD9F9B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98613"/>
              <a:ext cx="133350" cy="33338"/>
            </a:xfrm>
            <a:custGeom>
              <a:avLst/>
              <a:gdLst>
                <a:gd name="T0" fmla="*/ 0 w 421"/>
                <a:gd name="T1" fmla="*/ 44 h 104"/>
                <a:gd name="T2" fmla="*/ 2 w 421"/>
                <a:gd name="T3" fmla="*/ 52 h 104"/>
                <a:gd name="T4" fmla="*/ 5 w 421"/>
                <a:gd name="T5" fmla="*/ 56 h 104"/>
                <a:gd name="T6" fmla="*/ 6 w 421"/>
                <a:gd name="T7" fmla="*/ 59 h 104"/>
                <a:gd name="T8" fmla="*/ 11 w 421"/>
                <a:gd name="T9" fmla="*/ 65 h 104"/>
                <a:gd name="T10" fmla="*/ 13 w 421"/>
                <a:gd name="T11" fmla="*/ 65 h 104"/>
                <a:gd name="T12" fmla="*/ 31 w 421"/>
                <a:gd name="T13" fmla="*/ 76 h 104"/>
                <a:gd name="T14" fmla="*/ 32 w 421"/>
                <a:gd name="T15" fmla="*/ 77 h 104"/>
                <a:gd name="T16" fmla="*/ 41 w 421"/>
                <a:gd name="T17" fmla="*/ 80 h 104"/>
                <a:gd name="T18" fmla="*/ 45 w 421"/>
                <a:gd name="T19" fmla="*/ 81 h 104"/>
                <a:gd name="T20" fmla="*/ 53 w 421"/>
                <a:gd name="T21" fmla="*/ 84 h 104"/>
                <a:gd name="T22" fmla="*/ 61 w 421"/>
                <a:gd name="T23" fmla="*/ 86 h 104"/>
                <a:gd name="T24" fmla="*/ 66 w 421"/>
                <a:gd name="T25" fmla="*/ 87 h 104"/>
                <a:gd name="T26" fmla="*/ 98 w 421"/>
                <a:gd name="T27" fmla="*/ 95 h 104"/>
                <a:gd name="T28" fmla="*/ 133 w 421"/>
                <a:gd name="T29" fmla="*/ 99 h 104"/>
                <a:gd name="T30" fmla="*/ 197 w 421"/>
                <a:gd name="T31" fmla="*/ 104 h 104"/>
                <a:gd name="T32" fmla="*/ 211 w 421"/>
                <a:gd name="T33" fmla="*/ 104 h 104"/>
                <a:gd name="T34" fmla="*/ 225 w 421"/>
                <a:gd name="T35" fmla="*/ 104 h 104"/>
                <a:gd name="T36" fmla="*/ 289 w 421"/>
                <a:gd name="T37" fmla="*/ 99 h 104"/>
                <a:gd name="T38" fmla="*/ 322 w 421"/>
                <a:gd name="T39" fmla="*/ 95 h 104"/>
                <a:gd name="T40" fmla="*/ 356 w 421"/>
                <a:gd name="T41" fmla="*/ 87 h 104"/>
                <a:gd name="T42" fmla="*/ 360 w 421"/>
                <a:gd name="T43" fmla="*/ 86 h 104"/>
                <a:gd name="T44" fmla="*/ 368 w 421"/>
                <a:gd name="T45" fmla="*/ 84 h 104"/>
                <a:gd name="T46" fmla="*/ 376 w 421"/>
                <a:gd name="T47" fmla="*/ 81 h 104"/>
                <a:gd name="T48" fmla="*/ 379 w 421"/>
                <a:gd name="T49" fmla="*/ 80 h 104"/>
                <a:gd name="T50" fmla="*/ 390 w 421"/>
                <a:gd name="T51" fmla="*/ 77 h 104"/>
                <a:gd name="T52" fmla="*/ 391 w 421"/>
                <a:gd name="T53" fmla="*/ 76 h 104"/>
                <a:gd name="T54" fmla="*/ 409 w 421"/>
                <a:gd name="T55" fmla="*/ 65 h 104"/>
                <a:gd name="T56" fmla="*/ 409 w 421"/>
                <a:gd name="T57" fmla="*/ 65 h 104"/>
                <a:gd name="T58" fmla="*/ 416 w 421"/>
                <a:gd name="T59" fmla="*/ 59 h 104"/>
                <a:gd name="T60" fmla="*/ 417 w 421"/>
                <a:gd name="T61" fmla="*/ 56 h 104"/>
                <a:gd name="T62" fmla="*/ 420 w 421"/>
                <a:gd name="T63" fmla="*/ 52 h 104"/>
                <a:gd name="T64" fmla="*/ 421 w 421"/>
                <a:gd name="T65" fmla="*/ 44 h 104"/>
                <a:gd name="T66" fmla="*/ 410 w 421"/>
                <a:gd name="T67" fmla="*/ 4 h 104"/>
                <a:gd name="T68" fmla="*/ 386 w 421"/>
                <a:gd name="T69" fmla="*/ 10 h 104"/>
                <a:gd name="T70" fmla="*/ 344 w 421"/>
                <a:gd name="T71" fmla="*/ 19 h 104"/>
                <a:gd name="T72" fmla="*/ 284 w 421"/>
                <a:gd name="T73" fmla="*/ 25 h 104"/>
                <a:gd name="T74" fmla="*/ 231 w 421"/>
                <a:gd name="T75" fmla="*/ 28 h 104"/>
                <a:gd name="T76" fmla="*/ 191 w 421"/>
                <a:gd name="T77" fmla="*/ 28 h 104"/>
                <a:gd name="T78" fmla="*/ 138 w 421"/>
                <a:gd name="T79" fmla="*/ 25 h 104"/>
                <a:gd name="T80" fmla="*/ 78 w 421"/>
                <a:gd name="T81" fmla="*/ 19 h 104"/>
                <a:gd name="T82" fmla="*/ 35 w 421"/>
                <a:gd name="T83" fmla="*/ 10 h 104"/>
                <a:gd name="T84" fmla="*/ 10 w 421"/>
                <a:gd name="T85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1" h="104">
                  <a:moveTo>
                    <a:pt x="0" y="0"/>
                  </a:moveTo>
                  <a:lnTo>
                    <a:pt x="0" y="44"/>
                  </a:lnTo>
                  <a:lnTo>
                    <a:pt x="1" y="48"/>
                  </a:lnTo>
                  <a:lnTo>
                    <a:pt x="2" y="52"/>
                  </a:lnTo>
                  <a:lnTo>
                    <a:pt x="3" y="54"/>
                  </a:lnTo>
                  <a:lnTo>
                    <a:pt x="5" y="56"/>
                  </a:lnTo>
                  <a:lnTo>
                    <a:pt x="5" y="57"/>
                  </a:lnTo>
                  <a:lnTo>
                    <a:pt x="6" y="59"/>
                  </a:lnTo>
                  <a:lnTo>
                    <a:pt x="8" y="62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3" y="65"/>
                  </a:lnTo>
                  <a:lnTo>
                    <a:pt x="20" y="7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2" y="77"/>
                  </a:lnTo>
                  <a:lnTo>
                    <a:pt x="36" y="79"/>
                  </a:lnTo>
                  <a:lnTo>
                    <a:pt x="41" y="80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9" y="83"/>
                  </a:lnTo>
                  <a:lnTo>
                    <a:pt x="53" y="84"/>
                  </a:lnTo>
                  <a:lnTo>
                    <a:pt x="58" y="85"/>
                  </a:lnTo>
                  <a:lnTo>
                    <a:pt x="61" y="86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82" y="92"/>
                  </a:lnTo>
                  <a:lnTo>
                    <a:pt x="98" y="95"/>
                  </a:lnTo>
                  <a:lnTo>
                    <a:pt x="115" y="97"/>
                  </a:lnTo>
                  <a:lnTo>
                    <a:pt x="133" y="99"/>
                  </a:lnTo>
                  <a:lnTo>
                    <a:pt x="166" y="102"/>
                  </a:lnTo>
                  <a:lnTo>
                    <a:pt x="197" y="104"/>
                  </a:lnTo>
                  <a:lnTo>
                    <a:pt x="203" y="104"/>
                  </a:lnTo>
                  <a:lnTo>
                    <a:pt x="211" y="104"/>
                  </a:lnTo>
                  <a:lnTo>
                    <a:pt x="217" y="104"/>
                  </a:lnTo>
                  <a:lnTo>
                    <a:pt x="225" y="104"/>
                  </a:lnTo>
                  <a:lnTo>
                    <a:pt x="255" y="102"/>
                  </a:lnTo>
                  <a:lnTo>
                    <a:pt x="289" y="99"/>
                  </a:lnTo>
                  <a:lnTo>
                    <a:pt x="306" y="97"/>
                  </a:lnTo>
                  <a:lnTo>
                    <a:pt x="322" y="95"/>
                  </a:lnTo>
                  <a:lnTo>
                    <a:pt x="340" y="92"/>
                  </a:lnTo>
                  <a:lnTo>
                    <a:pt x="356" y="87"/>
                  </a:lnTo>
                  <a:lnTo>
                    <a:pt x="358" y="87"/>
                  </a:lnTo>
                  <a:lnTo>
                    <a:pt x="360" y="86"/>
                  </a:lnTo>
                  <a:lnTo>
                    <a:pt x="364" y="85"/>
                  </a:lnTo>
                  <a:lnTo>
                    <a:pt x="368" y="84"/>
                  </a:lnTo>
                  <a:lnTo>
                    <a:pt x="372" y="83"/>
                  </a:lnTo>
                  <a:lnTo>
                    <a:pt x="376" y="81"/>
                  </a:lnTo>
                  <a:lnTo>
                    <a:pt x="378" y="81"/>
                  </a:lnTo>
                  <a:lnTo>
                    <a:pt x="379" y="80"/>
                  </a:lnTo>
                  <a:lnTo>
                    <a:pt x="385" y="79"/>
                  </a:lnTo>
                  <a:lnTo>
                    <a:pt x="390" y="77"/>
                  </a:lnTo>
                  <a:lnTo>
                    <a:pt x="390" y="76"/>
                  </a:lnTo>
                  <a:lnTo>
                    <a:pt x="391" y="76"/>
                  </a:lnTo>
                  <a:lnTo>
                    <a:pt x="401" y="70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13" y="62"/>
                  </a:lnTo>
                  <a:lnTo>
                    <a:pt x="416" y="59"/>
                  </a:lnTo>
                  <a:lnTo>
                    <a:pt x="417" y="57"/>
                  </a:lnTo>
                  <a:lnTo>
                    <a:pt x="417" y="56"/>
                  </a:lnTo>
                  <a:lnTo>
                    <a:pt x="419" y="54"/>
                  </a:lnTo>
                  <a:lnTo>
                    <a:pt x="420" y="52"/>
                  </a:lnTo>
                  <a:lnTo>
                    <a:pt x="421" y="48"/>
                  </a:lnTo>
                  <a:lnTo>
                    <a:pt x="421" y="44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7"/>
                  </a:lnTo>
                  <a:lnTo>
                    <a:pt x="386" y="10"/>
                  </a:lnTo>
                  <a:lnTo>
                    <a:pt x="373" y="13"/>
                  </a:lnTo>
                  <a:lnTo>
                    <a:pt x="344" y="19"/>
                  </a:lnTo>
                  <a:lnTo>
                    <a:pt x="314" y="23"/>
                  </a:lnTo>
                  <a:lnTo>
                    <a:pt x="284" y="25"/>
                  </a:lnTo>
                  <a:lnTo>
                    <a:pt x="256" y="27"/>
                  </a:lnTo>
                  <a:lnTo>
                    <a:pt x="231" y="28"/>
                  </a:lnTo>
                  <a:lnTo>
                    <a:pt x="211" y="28"/>
                  </a:lnTo>
                  <a:lnTo>
                    <a:pt x="191" y="28"/>
                  </a:lnTo>
                  <a:lnTo>
                    <a:pt x="166" y="27"/>
                  </a:lnTo>
                  <a:lnTo>
                    <a:pt x="138" y="25"/>
                  </a:lnTo>
                  <a:lnTo>
                    <a:pt x="108" y="23"/>
                  </a:lnTo>
                  <a:lnTo>
                    <a:pt x="78" y="19"/>
                  </a:lnTo>
                  <a:lnTo>
                    <a:pt x="49" y="13"/>
                  </a:lnTo>
                  <a:lnTo>
                    <a:pt x="35" y="10"/>
                  </a:lnTo>
                  <a:lnTo>
                    <a:pt x="22" y="7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 500">
              <a:extLst>
                <a:ext uri="{FF2B5EF4-FFF2-40B4-BE49-F238E27FC236}">
                  <a16:creationId xmlns:a16="http://schemas.microsoft.com/office/drawing/2014/main" id="{A58C81C6-1A87-438C-8117-DAFDDDA980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474788"/>
              <a:ext cx="133350" cy="28575"/>
            </a:xfrm>
            <a:custGeom>
              <a:avLst/>
              <a:gdLst>
                <a:gd name="T0" fmla="*/ 420 w 420"/>
                <a:gd name="T1" fmla="*/ 58 h 90"/>
                <a:gd name="T2" fmla="*/ 419 w 420"/>
                <a:gd name="T3" fmla="*/ 55 h 90"/>
                <a:gd name="T4" fmla="*/ 418 w 420"/>
                <a:gd name="T5" fmla="*/ 50 h 90"/>
                <a:gd name="T6" fmla="*/ 416 w 420"/>
                <a:gd name="T7" fmla="*/ 47 h 90"/>
                <a:gd name="T8" fmla="*/ 413 w 420"/>
                <a:gd name="T9" fmla="*/ 44 h 90"/>
                <a:gd name="T10" fmla="*/ 406 w 420"/>
                <a:gd name="T11" fmla="*/ 37 h 90"/>
                <a:gd name="T12" fmla="*/ 397 w 420"/>
                <a:gd name="T13" fmla="*/ 32 h 90"/>
                <a:gd name="T14" fmla="*/ 386 w 420"/>
                <a:gd name="T15" fmla="*/ 27 h 90"/>
                <a:gd name="T16" fmla="*/ 374 w 420"/>
                <a:gd name="T17" fmla="*/ 22 h 90"/>
                <a:gd name="T18" fmla="*/ 360 w 420"/>
                <a:gd name="T19" fmla="*/ 18 h 90"/>
                <a:gd name="T20" fmla="*/ 345 w 420"/>
                <a:gd name="T21" fmla="*/ 14 h 90"/>
                <a:gd name="T22" fmla="*/ 313 w 420"/>
                <a:gd name="T23" fmla="*/ 9 h 90"/>
                <a:gd name="T24" fmla="*/ 277 w 420"/>
                <a:gd name="T25" fmla="*/ 3 h 90"/>
                <a:gd name="T26" fmla="*/ 243 w 420"/>
                <a:gd name="T27" fmla="*/ 1 h 90"/>
                <a:gd name="T28" fmla="*/ 210 w 420"/>
                <a:gd name="T29" fmla="*/ 0 h 90"/>
                <a:gd name="T30" fmla="*/ 172 w 420"/>
                <a:gd name="T31" fmla="*/ 1 h 90"/>
                <a:gd name="T32" fmla="*/ 133 w 420"/>
                <a:gd name="T33" fmla="*/ 4 h 90"/>
                <a:gd name="T34" fmla="*/ 113 w 420"/>
                <a:gd name="T35" fmla="*/ 7 h 90"/>
                <a:gd name="T36" fmla="*/ 94 w 420"/>
                <a:gd name="T37" fmla="*/ 11 h 90"/>
                <a:gd name="T38" fmla="*/ 76 w 420"/>
                <a:gd name="T39" fmla="*/ 14 h 90"/>
                <a:gd name="T40" fmla="*/ 59 w 420"/>
                <a:gd name="T41" fmla="*/ 18 h 90"/>
                <a:gd name="T42" fmla="*/ 59 w 420"/>
                <a:gd name="T43" fmla="*/ 18 h 90"/>
                <a:gd name="T44" fmla="*/ 55 w 420"/>
                <a:gd name="T45" fmla="*/ 19 h 90"/>
                <a:gd name="T46" fmla="*/ 52 w 420"/>
                <a:gd name="T47" fmla="*/ 20 h 90"/>
                <a:gd name="T48" fmla="*/ 48 w 420"/>
                <a:gd name="T49" fmla="*/ 21 h 90"/>
                <a:gd name="T50" fmla="*/ 44 w 420"/>
                <a:gd name="T51" fmla="*/ 22 h 90"/>
                <a:gd name="T52" fmla="*/ 43 w 420"/>
                <a:gd name="T53" fmla="*/ 24 h 90"/>
                <a:gd name="T54" fmla="*/ 40 w 420"/>
                <a:gd name="T55" fmla="*/ 24 h 90"/>
                <a:gd name="T56" fmla="*/ 35 w 420"/>
                <a:gd name="T57" fmla="*/ 26 h 90"/>
                <a:gd name="T58" fmla="*/ 31 w 420"/>
                <a:gd name="T59" fmla="*/ 28 h 90"/>
                <a:gd name="T60" fmla="*/ 30 w 420"/>
                <a:gd name="T61" fmla="*/ 28 h 90"/>
                <a:gd name="T62" fmla="*/ 30 w 420"/>
                <a:gd name="T63" fmla="*/ 28 h 90"/>
                <a:gd name="T64" fmla="*/ 19 w 420"/>
                <a:gd name="T65" fmla="*/ 33 h 90"/>
                <a:gd name="T66" fmla="*/ 12 w 420"/>
                <a:gd name="T67" fmla="*/ 40 h 90"/>
                <a:gd name="T68" fmla="*/ 10 w 420"/>
                <a:gd name="T69" fmla="*/ 40 h 90"/>
                <a:gd name="T70" fmla="*/ 10 w 420"/>
                <a:gd name="T71" fmla="*/ 40 h 90"/>
                <a:gd name="T72" fmla="*/ 7 w 420"/>
                <a:gd name="T73" fmla="*/ 43 h 90"/>
                <a:gd name="T74" fmla="*/ 5 w 420"/>
                <a:gd name="T75" fmla="*/ 46 h 90"/>
                <a:gd name="T76" fmla="*/ 4 w 420"/>
                <a:gd name="T77" fmla="*/ 47 h 90"/>
                <a:gd name="T78" fmla="*/ 4 w 420"/>
                <a:gd name="T79" fmla="*/ 48 h 90"/>
                <a:gd name="T80" fmla="*/ 2 w 420"/>
                <a:gd name="T81" fmla="*/ 50 h 90"/>
                <a:gd name="T82" fmla="*/ 1 w 420"/>
                <a:gd name="T83" fmla="*/ 52 h 90"/>
                <a:gd name="T84" fmla="*/ 0 w 420"/>
                <a:gd name="T85" fmla="*/ 56 h 90"/>
                <a:gd name="T86" fmla="*/ 0 w 420"/>
                <a:gd name="T87" fmla="*/ 58 h 90"/>
                <a:gd name="T88" fmla="*/ 8 w 420"/>
                <a:gd name="T89" fmla="*/ 63 h 90"/>
                <a:gd name="T90" fmla="*/ 22 w 420"/>
                <a:gd name="T91" fmla="*/ 68 h 90"/>
                <a:gd name="T92" fmla="*/ 43 w 420"/>
                <a:gd name="T93" fmla="*/ 74 h 90"/>
                <a:gd name="T94" fmla="*/ 67 w 420"/>
                <a:gd name="T95" fmla="*/ 78 h 90"/>
                <a:gd name="T96" fmla="*/ 96 w 420"/>
                <a:gd name="T97" fmla="*/ 84 h 90"/>
                <a:gd name="T98" fmla="*/ 131 w 420"/>
                <a:gd name="T99" fmla="*/ 87 h 90"/>
                <a:gd name="T100" fmla="*/ 168 w 420"/>
                <a:gd name="T101" fmla="*/ 90 h 90"/>
                <a:gd name="T102" fmla="*/ 210 w 420"/>
                <a:gd name="T103" fmla="*/ 90 h 90"/>
                <a:gd name="T104" fmla="*/ 251 w 420"/>
                <a:gd name="T105" fmla="*/ 90 h 90"/>
                <a:gd name="T106" fmla="*/ 289 w 420"/>
                <a:gd name="T107" fmla="*/ 87 h 90"/>
                <a:gd name="T108" fmla="*/ 323 w 420"/>
                <a:gd name="T109" fmla="*/ 84 h 90"/>
                <a:gd name="T110" fmla="*/ 353 w 420"/>
                <a:gd name="T111" fmla="*/ 78 h 90"/>
                <a:gd name="T112" fmla="*/ 377 w 420"/>
                <a:gd name="T113" fmla="*/ 74 h 90"/>
                <a:gd name="T114" fmla="*/ 398 w 420"/>
                <a:gd name="T115" fmla="*/ 68 h 90"/>
                <a:gd name="T116" fmla="*/ 412 w 420"/>
                <a:gd name="T117" fmla="*/ 62 h 90"/>
                <a:gd name="T118" fmla="*/ 420 w 420"/>
                <a:gd name="T119" fmla="*/ 5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0" h="90">
                  <a:moveTo>
                    <a:pt x="420" y="58"/>
                  </a:moveTo>
                  <a:lnTo>
                    <a:pt x="419" y="55"/>
                  </a:lnTo>
                  <a:lnTo>
                    <a:pt x="418" y="50"/>
                  </a:lnTo>
                  <a:lnTo>
                    <a:pt x="416" y="47"/>
                  </a:lnTo>
                  <a:lnTo>
                    <a:pt x="413" y="44"/>
                  </a:lnTo>
                  <a:lnTo>
                    <a:pt x="406" y="37"/>
                  </a:lnTo>
                  <a:lnTo>
                    <a:pt x="397" y="32"/>
                  </a:lnTo>
                  <a:lnTo>
                    <a:pt x="386" y="27"/>
                  </a:lnTo>
                  <a:lnTo>
                    <a:pt x="374" y="22"/>
                  </a:lnTo>
                  <a:lnTo>
                    <a:pt x="360" y="18"/>
                  </a:lnTo>
                  <a:lnTo>
                    <a:pt x="345" y="14"/>
                  </a:lnTo>
                  <a:lnTo>
                    <a:pt x="313" y="9"/>
                  </a:lnTo>
                  <a:lnTo>
                    <a:pt x="277" y="3"/>
                  </a:lnTo>
                  <a:lnTo>
                    <a:pt x="243" y="1"/>
                  </a:lnTo>
                  <a:lnTo>
                    <a:pt x="210" y="0"/>
                  </a:lnTo>
                  <a:lnTo>
                    <a:pt x="172" y="1"/>
                  </a:lnTo>
                  <a:lnTo>
                    <a:pt x="133" y="4"/>
                  </a:lnTo>
                  <a:lnTo>
                    <a:pt x="113" y="7"/>
                  </a:lnTo>
                  <a:lnTo>
                    <a:pt x="94" y="11"/>
                  </a:lnTo>
                  <a:lnTo>
                    <a:pt x="76" y="14"/>
                  </a:lnTo>
                  <a:lnTo>
                    <a:pt x="59" y="18"/>
                  </a:lnTo>
                  <a:lnTo>
                    <a:pt x="59" y="18"/>
                  </a:lnTo>
                  <a:lnTo>
                    <a:pt x="55" y="19"/>
                  </a:lnTo>
                  <a:lnTo>
                    <a:pt x="52" y="20"/>
                  </a:lnTo>
                  <a:lnTo>
                    <a:pt x="48" y="21"/>
                  </a:lnTo>
                  <a:lnTo>
                    <a:pt x="44" y="22"/>
                  </a:lnTo>
                  <a:lnTo>
                    <a:pt x="43" y="24"/>
                  </a:lnTo>
                  <a:lnTo>
                    <a:pt x="40" y="24"/>
                  </a:lnTo>
                  <a:lnTo>
                    <a:pt x="35" y="26"/>
                  </a:lnTo>
                  <a:lnTo>
                    <a:pt x="31" y="28"/>
                  </a:lnTo>
                  <a:lnTo>
                    <a:pt x="30" y="28"/>
                  </a:lnTo>
                  <a:lnTo>
                    <a:pt x="30" y="28"/>
                  </a:lnTo>
                  <a:lnTo>
                    <a:pt x="19" y="33"/>
                  </a:lnTo>
                  <a:lnTo>
                    <a:pt x="12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7" y="43"/>
                  </a:lnTo>
                  <a:lnTo>
                    <a:pt x="5" y="46"/>
                  </a:lnTo>
                  <a:lnTo>
                    <a:pt x="4" y="47"/>
                  </a:lnTo>
                  <a:lnTo>
                    <a:pt x="4" y="48"/>
                  </a:lnTo>
                  <a:lnTo>
                    <a:pt x="2" y="50"/>
                  </a:lnTo>
                  <a:lnTo>
                    <a:pt x="1" y="52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8" y="63"/>
                  </a:lnTo>
                  <a:lnTo>
                    <a:pt x="22" y="68"/>
                  </a:lnTo>
                  <a:lnTo>
                    <a:pt x="43" y="74"/>
                  </a:lnTo>
                  <a:lnTo>
                    <a:pt x="67" y="78"/>
                  </a:lnTo>
                  <a:lnTo>
                    <a:pt x="96" y="84"/>
                  </a:lnTo>
                  <a:lnTo>
                    <a:pt x="131" y="87"/>
                  </a:lnTo>
                  <a:lnTo>
                    <a:pt x="168" y="90"/>
                  </a:lnTo>
                  <a:lnTo>
                    <a:pt x="210" y="90"/>
                  </a:lnTo>
                  <a:lnTo>
                    <a:pt x="251" y="90"/>
                  </a:lnTo>
                  <a:lnTo>
                    <a:pt x="289" y="87"/>
                  </a:lnTo>
                  <a:lnTo>
                    <a:pt x="323" y="84"/>
                  </a:lnTo>
                  <a:lnTo>
                    <a:pt x="353" y="78"/>
                  </a:lnTo>
                  <a:lnTo>
                    <a:pt x="377" y="74"/>
                  </a:lnTo>
                  <a:lnTo>
                    <a:pt x="398" y="68"/>
                  </a:lnTo>
                  <a:lnTo>
                    <a:pt x="412" y="62"/>
                  </a:lnTo>
                  <a:lnTo>
                    <a:pt x="42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 501">
              <a:extLst>
                <a:ext uri="{FF2B5EF4-FFF2-40B4-BE49-F238E27FC236}">
                  <a16:creationId xmlns:a16="http://schemas.microsoft.com/office/drawing/2014/main" id="{4073DC26-3EF0-4358-B2FB-8DEAD26C7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03363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7 h 75"/>
                <a:gd name="T10" fmla="*/ 67 w 421"/>
                <a:gd name="T11" fmla="*/ 62 h 75"/>
                <a:gd name="T12" fmla="*/ 97 w 421"/>
                <a:gd name="T13" fmla="*/ 68 h 75"/>
                <a:gd name="T14" fmla="*/ 130 w 421"/>
                <a:gd name="T15" fmla="*/ 71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1 h 75"/>
                <a:gd name="T24" fmla="*/ 325 w 421"/>
                <a:gd name="T25" fmla="*/ 68 h 75"/>
                <a:gd name="T26" fmla="*/ 355 w 421"/>
                <a:gd name="T27" fmla="*/ 62 h 75"/>
                <a:gd name="T28" fmla="*/ 379 w 421"/>
                <a:gd name="T29" fmla="*/ 57 h 75"/>
                <a:gd name="T30" fmla="*/ 399 w 421"/>
                <a:gd name="T31" fmla="*/ 52 h 75"/>
                <a:gd name="T32" fmla="*/ 414 w 421"/>
                <a:gd name="T33" fmla="*/ 46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8 h 75"/>
                <a:gd name="T42" fmla="*/ 386 w 421"/>
                <a:gd name="T43" fmla="*/ 12 h 75"/>
                <a:gd name="T44" fmla="*/ 373 w 421"/>
                <a:gd name="T45" fmla="*/ 14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8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8 h 75"/>
                <a:gd name="T74" fmla="*/ 10 w 421"/>
                <a:gd name="T75" fmla="*/ 4 h 75"/>
                <a:gd name="T76" fmla="*/ 0 w 421"/>
                <a:gd name="T77" fmla="*/ 0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7"/>
                  </a:lnTo>
                  <a:lnTo>
                    <a:pt x="67" y="62"/>
                  </a:lnTo>
                  <a:lnTo>
                    <a:pt x="97" y="68"/>
                  </a:lnTo>
                  <a:lnTo>
                    <a:pt x="130" y="71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1"/>
                  </a:lnTo>
                  <a:lnTo>
                    <a:pt x="325" y="68"/>
                  </a:lnTo>
                  <a:lnTo>
                    <a:pt x="355" y="62"/>
                  </a:lnTo>
                  <a:lnTo>
                    <a:pt x="379" y="57"/>
                  </a:lnTo>
                  <a:lnTo>
                    <a:pt x="399" y="52"/>
                  </a:lnTo>
                  <a:lnTo>
                    <a:pt x="414" y="46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8"/>
                  </a:lnTo>
                  <a:lnTo>
                    <a:pt x="386" y="12"/>
                  </a:lnTo>
                  <a:lnTo>
                    <a:pt x="373" y="14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8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8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502">
              <a:extLst>
                <a:ext uri="{FF2B5EF4-FFF2-40B4-BE49-F238E27FC236}">
                  <a16:creationId xmlns:a16="http://schemas.microsoft.com/office/drawing/2014/main" id="{6B72D012-A2EA-4C61-8384-CFED0411AB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74800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8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8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1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8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8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Freeform 503">
              <a:extLst>
                <a:ext uri="{FF2B5EF4-FFF2-40B4-BE49-F238E27FC236}">
                  <a16:creationId xmlns:a16="http://schemas.microsoft.com/office/drawing/2014/main" id="{647238C1-C646-4A06-88A1-851AE8239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50988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7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7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Freeform 504">
              <a:extLst>
                <a:ext uri="{FF2B5EF4-FFF2-40B4-BE49-F238E27FC236}">
                  <a16:creationId xmlns:a16="http://schemas.microsoft.com/office/drawing/2014/main" id="{B3C58DFD-A611-4BC4-B8F8-DCC1FF5DF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27175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8 h 75"/>
                <a:gd name="T10" fmla="*/ 67 w 421"/>
                <a:gd name="T11" fmla="*/ 63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3 h 75"/>
                <a:gd name="T28" fmla="*/ 379 w 421"/>
                <a:gd name="T29" fmla="*/ 58 h 75"/>
                <a:gd name="T30" fmla="*/ 399 w 421"/>
                <a:gd name="T31" fmla="*/ 52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4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8"/>
                  </a:lnTo>
                  <a:lnTo>
                    <a:pt x="67" y="63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3"/>
                  </a:lnTo>
                  <a:lnTo>
                    <a:pt x="379" y="58"/>
                  </a:lnTo>
                  <a:lnTo>
                    <a:pt x="399" y="52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CF213EB-2F87-46FE-92E2-AD6B352C3A42}"/>
              </a:ext>
            </a:extLst>
          </p:cNvPr>
          <p:cNvGrpSpPr/>
          <p:nvPr/>
        </p:nvGrpSpPr>
        <p:grpSpPr>
          <a:xfrm>
            <a:off x="4623488" y="4450823"/>
            <a:ext cx="239712" cy="285750"/>
            <a:chOff x="5494338" y="1370013"/>
            <a:chExt cx="239712" cy="285750"/>
          </a:xfrm>
          <a:gradFill>
            <a:gsLst>
              <a:gs pos="0">
                <a:srgbClr val="0683B8"/>
              </a:gs>
              <a:gs pos="100000">
                <a:srgbClr val="7030A0"/>
              </a:gs>
            </a:gsLst>
            <a:lin ang="18900000" scaled="1"/>
          </a:gradFill>
        </p:grpSpPr>
        <p:sp>
          <p:nvSpPr>
            <p:cNvPr id="59" name="Freeform 961">
              <a:extLst>
                <a:ext uri="{FF2B5EF4-FFF2-40B4-BE49-F238E27FC236}">
                  <a16:creationId xmlns:a16="http://schemas.microsoft.com/office/drawing/2014/main" id="{25AB7416-6918-4CFC-BD4C-1C0702DE60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9275" y="1370013"/>
              <a:ext cx="104775" cy="133350"/>
            </a:xfrm>
            <a:custGeom>
              <a:avLst/>
              <a:gdLst>
                <a:gd name="T0" fmla="*/ 156 w 265"/>
                <a:gd name="T1" fmla="*/ 108 h 337"/>
                <a:gd name="T2" fmla="*/ 156 w 265"/>
                <a:gd name="T3" fmla="*/ 12 h 337"/>
                <a:gd name="T4" fmla="*/ 252 w 265"/>
                <a:gd name="T5" fmla="*/ 108 h 337"/>
                <a:gd name="T6" fmla="*/ 156 w 265"/>
                <a:gd name="T7" fmla="*/ 108 h 337"/>
                <a:gd name="T8" fmla="*/ 261 w 265"/>
                <a:gd name="T9" fmla="*/ 100 h 337"/>
                <a:gd name="T10" fmla="*/ 165 w 265"/>
                <a:gd name="T11" fmla="*/ 3 h 337"/>
                <a:gd name="T12" fmla="*/ 161 w 265"/>
                <a:gd name="T13" fmla="*/ 1 h 337"/>
                <a:gd name="T14" fmla="*/ 156 w 265"/>
                <a:gd name="T15" fmla="*/ 0 h 337"/>
                <a:gd name="T16" fmla="*/ 12 w 265"/>
                <a:gd name="T17" fmla="*/ 0 h 337"/>
                <a:gd name="T18" fmla="*/ 7 w 265"/>
                <a:gd name="T19" fmla="*/ 1 h 337"/>
                <a:gd name="T20" fmla="*/ 3 w 265"/>
                <a:gd name="T21" fmla="*/ 3 h 337"/>
                <a:gd name="T22" fmla="*/ 1 w 265"/>
                <a:gd name="T23" fmla="*/ 7 h 337"/>
                <a:gd name="T24" fmla="*/ 0 w 265"/>
                <a:gd name="T25" fmla="*/ 12 h 337"/>
                <a:gd name="T26" fmla="*/ 0 w 265"/>
                <a:gd name="T27" fmla="*/ 325 h 337"/>
                <a:gd name="T28" fmla="*/ 1 w 265"/>
                <a:gd name="T29" fmla="*/ 329 h 337"/>
                <a:gd name="T30" fmla="*/ 3 w 265"/>
                <a:gd name="T31" fmla="*/ 334 h 337"/>
                <a:gd name="T32" fmla="*/ 7 w 265"/>
                <a:gd name="T33" fmla="*/ 337 h 337"/>
                <a:gd name="T34" fmla="*/ 12 w 265"/>
                <a:gd name="T35" fmla="*/ 337 h 337"/>
                <a:gd name="T36" fmla="*/ 253 w 265"/>
                <a:gd name="T37" fmla="*/ 337 h 337"/>
                <a:gd name="T38" fmla="*/ 258 w 265"/>
                <a:gd name="T39" fmla="*/ 337 h 337"/>
                <a:gd name="T40" fmla="*/ 261 w 265"/>
                <a:gd name="T41" fmla="*/ 334 h 337"/>
                <a:gd name="T42" fmla="*/ 264 w 265"/>
                <a:gd name="T43" fmla="*/ 329 h 337"/>
                <a:gd name="T44" fmla="*/ 265 w 265"/>
                <a:gd name="T45" fmla="*/ 325 h 337"/>
                <a:gd name="T46" fmla="*/ 265 w 265"/>
                <a:gd name="T47" fmla="*/ 108 h 337"/>
                <a:gd name="T48" fmla="*/ 264 w 265"/>
                <a:gd name="T49" fmla="*/ 104 h 337"/>
                <a:gd name="T50" fmla="*/ 261 w 265"/>
                <a:gd name="T51" fmla="*/ 10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5" h="337">
                  <a:moveTo>
                    <a:pt x="156" y="108"/>
                  </a:moveTo>
                  <a:lnTo>
                    <a:pt x="156" y="12"/>
                  </a:lnTo>
                  <a:lnTo>
                    <a:pt x="252" y="108"/>
                  </a:lnTo>
                  <a:lnTo>
                    <a:pt x="156" y="108"/>
                  </a:lnTo>
                  <a:close/>
                  <a:moveTo>
                    <a:pt x="261" y="100"/>
                  </a:moveTo>
                  <a:lnTo>
                    <a:pt x="165" y="3"/>
                  </a:lnTo>
                  <a:lnTo>
                    <a:pt x="161" y="1"/>
                  </a:lnTo>
                  <a:lnTo>
                    <a:pt x="156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3" y="334"/>
                  </a:lnTo>
                  <a:lnTo>
                    <a:pt x="7" y="337"/>
                  </a:lnTo>
                  <a:lnTo>
                    <a:pt x="12" y="337"/>
                  </a:lnTo>
                  <a:lnTo>
                    <a:pt x="253" y="337"/>
                  </a:lnTo>
                  <a:lnTo>
                    <a:pt x="258" y="337"/>
                  </a:lnTo>
                  <a:lnTo>
                    <a:pt x="261" y="334"/>
                  </a:lnTo>
                  <a:lnTo>
                    <a:pt x="264" y="329"/>
                  </a:lnTo>
                  <a:lnTo>
                    <a:pt x="265" y="325"/>
                  </a:lnTo>
                  <a:lnTo>
                    <a:pt x="265" y="108"/>
                  </a:lnTo>
                  <a:lnTo>
                    <a:pt x="264" y="104"/>
                  </a:lnTo>
                  <a:lnTo>
                    <a:pt x="261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962">
              <a:extLst>
                <a:ext uri="{FF2B5EF4-FFF2-40B4-BE49-F238E27FC236}">
                  <a16:creationId xmlns:a16="http://schemas.microsoft.com/office/drawing/2014/main" id="{A53A1029-D92C-473D-A0A6-DE77495E27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4338" y="1370013"/>
              <a:ext cx="106363" cy="133350"/>
            </a:xfrm>
            <a:custGeom>
              <a:avLst/>
              <a:gdLst>
                <a:gd name="T0" fmla="*/ 157 w 266"/>
                <a:gd name="T1" fmla="*/ 108 h 337"/>
                <a:gd name="T2" fmla="*/ 157 w 266"/>
                <a:gd name="T3" fmla="*/ 12 h 337"/>
                <a:gd name="T4" fmla="*/ 252 w 266"/>
                <a:gd name="T5" fmla="*/ 108 h 337"/>
                <a:gd name="T6" fmla="*/ 157 w 266"/>
                <a:gd name="T7" fmla="*/ 108 h 337"/>
                <a:gd name="T8" fmla="*/ 166 w 266"/>
                <a:gd name="T9" fmla="*/ 3 h 337"/>
                <a:gd name="T10" fmla="*/ 162 w 266"/>
                <a:gd name="T11" fmla="*/ 1 h 337"/>
                <a:gd name="T12" fmla="*/ 157 w 266"/>
                <a:gd name="T13" fmla="*/ 0 h 337"/>
                <a:gd name="T14" fmla="*/ 13 w 266"/>
                <a:gd name="T15" fmla="*/ 0 h 337"/>
                <a:gd name="T16" fmla="*/ 8 w 266"/>
                <a:gd name="T17" fmla="*/ 1 h 337"/>
                <a:gd name="T18" fmla="*/ 5 w 266"/>
                <a:gd name="T19" fmla="*/ 3 h 337"/>
                <a:gd name="T20" fmla="*/ 1 w 266"/>
                <a:gd name="T21" fmla="*/ 7 h 337"/>
                <a:gd name="T22" fmla="*/ 0 w 266"/>
                <a:gd name="T23" fmla="*/ 12 h 337"/>
                <a:gd name="T24" fmla="*/ 0 w 266"/>
                <a:gd name="T25" fmla="*/ 325 h 337"/>
                <a:gd name="T26" fmla="*/ 1 w 266"/>
                <a:gd name="T27" fmla="*/ 329 h 337"/>
                <a:gd name="T28" fmla="*/ 5 w 266"/>
                <a:gd name="T29" fmla="*/ 334 h 337"/>
                <a:gd name="T30" fmla="*/ 8 w 266"/>
                <a:gd name="T31" fmla="*/ 337 h 337"/>
                <a:gd name="T32" fmla="*/ 13 w 266"/>
                <a:gd name="T33" fmla="*/ 337 h 337"/>
                <a:gd name="T34" fmla="*/ 253 w 266"/>
                <a:gd name="T35" fmla="*/ 337 h 337"/>
                <a:gd name="T36" fmla="*/ 258 w 266"/>
                <a:gd name="T37" fmla="*/ 337 h 337"/>
                <a:gd name="T38" fmla="*/ 263 w 266"/>
                <a:gd name="T39" fmla="*/ 334 h 337"/>
                <a:gd name="T40" fmla="*/ 265 w 266"/>
                <a:gd name="T41" fmla="*/ 329 h 337"/>
                <a:gd name="T42" fmla="*/ 266 w 266"/>
                <a:gd name="T43" fmla="*/ 325 h 337"/>
                <a:gd name="T44" fmla="*/ 266 w 266"/>
                <a:gd name="T45" fmla="*/ 108 h 337"/>
                <a:gd name="T46" fmla="*/ 265 w 266"/>
                <a:gd name="T47" fmla="*/ 104 h 337"/>
                <a:gd name="T48" fmla="*/ 263 w 266"/>
                <a:gd name="T49" fmla="*/ 100 h 337"/>
                <a:gd name="T50" fmla="*/ 166 w 266"/>
                <a:gd name="T51" fmla="*/ 3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6" h="337">
                  <a:moveTo>
                    <a:pt x="157" y="108"/>
                  </a:moveTo>
                  <a:lnTo>
                    <a:pt x="157" y="12"/>
                  </a:lnTo>
                  <a:lnTo>
                    <a:pt x="252" y="108"/>
                  </a:lnTo>
                  <a:lnTo>
                    <a:pt x="157" y="108"/>
                  </a:lnTo>
                  <a:close/>
                  <a:moveTo>
                    <a:pt x="166" y="3"/>
                  </a:moveTo>
                  <a:lnTo>
                    <a:pt x="162" y="1"/>
                  </a:lnTo>
                  <a:lnTo>
                    <a:pt x="157" y="0"/>
                  </a:lnTo>
                  <a:lnTo>
                    <a:pt x="13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5" y="334"/>
                  </a:lnTo>
                  <a:lnTo>
                    <a:pt x="8" y="337"/>
                  </a:lnTo>
                  <a:lnTo>
                    <a:pt x="13" y="337"/>
                  </a:lnTo>
                  <a:lnTo>
                    <a:pt x="253" y="337"/>
                  </a:lnTo>
                  <a:lnTo>
                    <a:pt x="258" y="337"/>
                  </a:lnTo>
                  <a:lnTo>
                    <a:pt x="263" y="334"/>
                  </a:lnTo>
                  <a:lnTo>
                    <a:pt x="265" y="329"/>
                  </a:lnTo>
                  <a:lnTo>
                    <a:pt x="266" y="325"/>
                  </a:lnTo>
                  <a:lnTo>
                    <a:pt x="266" y="108"/>
                  </a:lnTo>
                  <a:lnTo>
                    <a:pt x="265" y="104"/>
                  </a:lnTo>
                  <a:lnTo>
                    <a:pt x="263" y="100"/>
                  </a:lnTo>
                  <a:lnTo>
                    <a:pt x="16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 963">
              <a:extLst>
                <a:ext uri="{FF2B5EF4-FFF2-40B4-BE49-F238E27FC236}">
                  <a16:creationId xmlns:a16="http://schemas.microsoft.com/office/drawing/2014/main" id="{8E5510B4-EAA5-4B2D-9E4D-87C0E69B2A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9275" y="1522413"/>
              <a:ext cx="104775" cy="133350"/>
            </a:xfrm>
            <a:custGeom>
              <a:avLst/>
              <a:gdLst>
                <a:gd name="T0" fmla="*/ 156 w 265"/>
                <a:gd name="T1" fmla="*/ 108 h 336"/>
                <a:gd name="T2" fmla="*/ 156 w 265"/>
                <a:gd name="T3" fmla="*/ 11 h 336"/>
                <a:gd name="T4" fmla="*/ 252 w 265"/>
                <a:gd name="T5" fmla="*/ 108 h 336"/>
                <a:gd name="T6" fmla="*/ 156 w 265"/>
                <a:gd name="T7" fmla="*/ 108 h 336"/>
                <a:gd name="T8" fmla="*/ 165 w 265"/>
                <a:gd name="T9" fmla="*/ 3 h 336"/>
                <a:gd name="T10" fmla="*/ 161 w 265"/>
                <a:gd name="T11" fmla="*/ 1 h 336"/>
                <a:gd name="T12" fmla="*/ 156 w 265"/>
                <a:gd name="T13" fmla="*/ 0 h 336"/>
                <a:gd name="T14" fmla="*/ 12 w 265"/>
                <a:gd name="T15" fmla="*/ 0 h 336"/>
                <a:gd name="T16" fmla="*/ 7 w 265"/>
                <a:gd name="T17" fmla="*/ 1 h 336"/>
                <a:gd name="T18" fmla="*/ 3 w 265"/>
                <a:gd name="T19" fmla="*/ 3 h 336"/>
                <a:gd name="T20" fmla="*/ 1 w 265"/>
                <a:gd name="T21" fmla="*/ 7 h 336"/>
                <a:gd name="T22" fmla="*/ 0 w 265"/>
                <a:gd name="T23" fmla="*/ 11 h 336"/>
                <a:gd name="T24" fmla="*/ 0 w 265"/>
                <a:gd name="T25" fmla="*/ 325 h 336"/>
                <a:gd name="T26" fmla="*/ 1 w 265"/>
                <a:gd name="T27" fmla="*/ 329 h 336"/>
                <a:gd name="T28" fmla="*/ 3 w 265"/>
                <a:gd name="T29" fmla="*/ 333 h 336"/>
                <a:gd name="T30" fmla="*/ 7 w 265"/>
                <a:gd name="T31" fmla="*/ 335 h 336"/>
                <a:gd name="T32" fmla="*/ 12 w 265"/>
                <a:gd name="T33" fmla="*/ 336 h 336"/>
                <a:gd name="T34" fmla="*/ 253 w 265"/>
                <a:gd name="T35" fmla="*/ 336 h 336"/>
                <a:gd name="T36" fmla="*/ 258 w 265"/>
                <a:gd name="T37" fmla="*/ 335 h 336"/>
                <a:gd name="T38" fmla="*/ 261 w 265"/>
                <a:gd name="T39" fmla="*/ 333 h 336"/>
                <a:gd name="T40" fmla="*/ 264 w 265"/>
                <a:gd name="T41" fmla="*/ 329 h 336"/>
                <a:gd name="T42" fmla="*/ 265 w 265"/>
                <a:gd name="T43" fmla="*/ 325 h 336"/>
                <a:gd name="T44" fmla="*/ 265 w 265"/>
                <a:gd name="T45" fmla="*/ 108 h 336"/>
                <a:gd name="T46" fmla="*/ 264 w 265"/>
                <a:gd name="T47" fmla="*/ 104 h 336"/>
                <a:gd name="T48" fmla="*/ 261 w 265"/>
                <a:gd name="T49" fmla="*/ 100 h 336"/>
                <a:gd name="T50" fmla="*/ 165 w 265"/>
                <a:gd name="T51" fmla="*/ 3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5" h="336">
                  <a:moveTo>
                    <a:pt x="156" y="108"/>
                  </a:moveTo>
                  <a:lnTo>
                    <a:pt x="156" y="11"/>
                  </a:lnTo>
                  <a:lnTo>
                    <a:pt x="252" y="108"/>
                  </a:lnTo>
                  <a:lnTo>
                    <a:pt x="156" y="108"/>
                  </a:lnTo>
                  <a:close/>
                  <a:moveTo>
                    <a:pt x="165" y="3"/>
                  </a:moveTo>
                  <a:lnTo>
                    <a:pt x="161" y="1"/>
                  </a:lnTo>
                  <a:lnTo>
                    <a:pt x="156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3" y="333"/>
                  </a:lnTo>
                  <a:lnTo>
                    <a:pt x="7" y="335"/>
                  </a:lnTo>
                  <a:lnTo>
                    <a:pt x="12" y="336"/>
                  </a:lnTo>
                  <a:lnTo>
                    <a:pt x="253" y="336"/>
                  </a:lnTo>
                  <a:lnTo>
                    <a:pt x="258" y="335"/>
                  </a:lnTo>
                  <a:lnTo>
                    <a:pt x="261" y="333"/>
                  </a:lnTo>
                  <a:lnTo>
                    <a:pt x="264" y="329"/>
                  </a:lnTo>
                  <a:lnTo>
                    <a:pt x="265" y="325"/>
                  </a:lnTo>
                  <a:lnTo>
                    <a:pt x="265" y="108"/>
                  </a:lnTo>
                  <a:lnTo>
                    <a:pt x="264" y="104"/>
                  </a:lnTo>
                  <a:lnTo>
                    <a:pt x="261" y="100"/>
                  </a:lnTo>
                  <a:lnTo>
                    <a:pt x="16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 964">
              <a:extLst>
                <a:ext uri="{FF2B5EF4-FFF2-40B4-BE49-F238E27FC236}">
                  <a16:creationId xmlns:a16="http://schemas.microsoft.com/office/drawing/2014/main" id="{51A990BD-3456-4FEA-B40E-A6BDCB2EC7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4338" y="1522413"/>
              <a:ext cx="106363" cy="133350"/>
            </a:xfrm>
            <a:custGeom>
              <a:avLst/>
              <a:gdLst>
                <a:gd name="T0" fmla="*/ 157 w 266"/>
                <a:gd name="T1" fmla="*/ 108 h 336"/>
                <a:gd name="T2" fmla="*/ 157 w 266"/>
                <a:gd name="T3" fmla="*/ 11 h 336"/>
                <a:gd name="T4" fmla="*/ 252 w 266"/>
                <a:gd name="T5" fmla="*/ 108 h 336"/>
                <a:gd name="T6" fmla="*/ 157 w 266"/>
                <a:gd name="T7" fmla="*/ 108 h 336"/>
                <a:gd name="T8" fmla="*/ 166 w 266"/>
                <a:gd name="T9" fmla="*/ 3 h 336"/>
                <a:gd name="T10" fmla="*/ 162 w 266"/>
                <a:gd name="T11" fmla="*/ 1 h 336"/>
                <a:gd name="T12" fmla="*/ 157 w 266"/>
                <a:gd name="T13" fmla="*/ 0 h 336"/>
                <a:gd name="T14" fmla="*/ 13 w 266"/>
                <a:gd name="T15" fmla="*/ 0 h 336"/>
                <a:gd name="T16" fmla="*/ 8 w 266"/>
                <a:gd name="T17" fmla="*/ 1 h 336"/>
                <a:gd name="T18" fmla="*/ 5 w 266"/>
                <a:gd name="T19" fmla="*/ 3 h 336"/>
                <a:gd name="T20" fmla="*/ 1 w 266"/>
                <a:gd name="T21" fmla="*/ 7 h 336"/>
                <a:gd name="T22" fmla="*/ 0 w 266"/>
                <a:gd name="T23" fmla="*/ 11 h 336"/>
                <a:gd name="T24" fmla="*/ 0 w 266"/>
                <a:gd name="T25" fmla="*/ 325 h 336"/>
                <a:gd name="T26" fmla="*/ 1 w 266"/>
                <a:gd name="T27" fmla="*/ 329 h 336"/>
                <a:gd name="T28" fmla="*/ 5 w 266"/>
                <a:gd name="T29" fmla="*/ 333 h 336"/>
                <a:gd name="T30" fmla="*/ 8 w 266"/>
                <a:gd name="T31" fmla="*/ 335 h 336"/>
                <a:gd name="T32" fmla="*/ 13 w 266"/>
                <a:gd name="T33" fmla="*/ 336 h 336"/>
                <a:gd name="T34" fmla="*/ 253 w 266"/>
                <a:gd name="T35" fmla="*/ 336 h 336"/>
                <a:gd name="T36" fmla="*/ 258 w 266"/>
                <a:gd name="T37" fmla="*/ 335 h 336"/>
                <a:gd name="T38" fmla="*/ 263 w 266"/>
                <a:gd name="T39" fmla="*/ 333 h 336"/>
                <a:gd name="T40" fmla="*/ 265 w 266"/>
                <a:gd name="T41" fmla="*/ 329 h 336"/>
                <a:gd name="T42" fmla="*/ 266 w 266"/>
                <a:gd name="T43" fmla="*/ 325 h 336"/>
                <a:gd name="T44" fmla="*/ 266 w 266"/>
                <a:gd name="T45" fmla="*/ 108 h 336"/>
                <a:gd name="T46" fmla="*/ 265 w 266"/>
                <a:gd name="T47" fmla="*/ 104 h 336"/>
                <a:gd name="T48" fmla="*/ 263 w 266"/>
                <a:gd name="T49" fmla="*/ 100 h 336"/>
                <a:gd name="T50" fmla="*/ 166 w 266"/>
                <a:gd name="T51" fmla="*/ 3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6" h="336">
                  <a:moveTo>
                    <a:pt x="157" y="108"/>
                  </a:moveTo>
                  <a:lnTo>
                    <a:pt x="157" y="11"/>
                  </a:lnTo>
                  <a:lnTo>
                    <a:pt x="252" y="108"/>
                  </a:lnTo>
                  <a:lnTo>
                    <a:pt x="157" y="108"/>
                  </a:lnTo>
                  <a:close/>
                  <a:moveTo>
                    <a:pt x="166" y="3"/>
                  </a:moveTo>
                  <a:lnTo>
                    <a:pt x="162" y="1"/>
                  </a:lnTo>
                  <a:lnTo>
                    <a:pt x="157" y="0"/>
                  </a:lnTo>
                  <a:lnTo>
                    <a:pt x="13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5" y="333"/>
                  </a:lnTo>
                  <a:lnTo>
                    <a:pt x="8" y="335"/>
                  </a:lnTo>
                  <a:lnTo>
                    <a:pt x="13" y="336"/>
                  </a:lnTo>
                  <a:lnTo>
                    <a:pt x="253" y="336"/>
                  </a:lnTo>
                  <a:lnTo>
                    <a:pt x="258" y="335"/>
                  </a:lnTo>
                  <a:lnTo>
                    <a:pt x="263" y="333"/>
                  </a:lnTo>
                  <a:lnTo>
                    <a:pt x="265" y="329"/>
                  </a:lnTo>
                  <a:lnTo>
                    <a:pt x="266" y="325"/>
                  </a:lnTo>
                  <a:lnTo>
                    <a:pt x="266" y="108"/>
                  </a:lnTo>
                  <a:lnTo>
                    <a:pt x="265" y="104"/>
                  </a:lnTo>
                  <a:lnTo>
                    <a:pt x="263" y="100"/>
                  </a:lnTo>
                  <a:lnTo>
                    <a:pt x="16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863A1AB-4643-4272-858D-6F68D283B76B}"/>
              </a:ext>
            </a:extLst>
          </p:cNvPr>
          <p:cNvGrpSpPr/>
          <p:nvPr/>
        </p:nvGrpSpPr>
        <p:grpSpPr>
          <a:xfrm>
            <a:off x="7652324" y="3396719"/>
            <a:ext cx="285750" cy="287338"/>
            <a:chOff x="2025650" y="4786313"/>
            <a:chExt cx="285750" cy="287338"/>
          </a:xfrm>
          <a:gradFill>
            <a:gsLst>
              <a:gs pos="0">
                <a:srgbClr val="0683B8"/>
              </a:gs>
              <a:gs pos="100000">
                <a:srgbClr val="7030A0"/>
              </a:gs>
            </a:gsLst>
            <a:lin ang="18900000" scaled="1"/>
          </a:gradFill>
        </p:grpSpPr>
        <p:sp>
          <p:nvSpPr>
            <p:cNvPr id="64" name="Freeform 565">
              <a:extLst>
                <a:ext uri="{FF2B5EF4-FFF2-40B4-BE49-F238E27FC236}">
                  <a16:creationId xmlns:a16="http://schemas.microsoft.com/office/drawing/2014/main" id="{7C4A3111-F3A6-4737-B2D2-540217E696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25650" y="4786313"/>
              <a:ext cx="285750" cy="287338"/>
            </a:xfrm>
            <a:custGeom>
              <a:avLst/>
              <a:gdLst>
                <a:gd name="T0" fmla="*/ 812 w 903"/>
                <a:gd name="T1" fmla="*/ 500 h 903"/>
                <a:gd name="T2" fmla="*/ 810 w 903"/>
                <a:gd name="T3" fmla="*/ 505 h 903"/>
                <a:gd name="T4" fmla="*/ 806 w 903"/>
                <a:gd name="T5" fmla="*/ 509 h 903"/>
                <a:gd name="T6" fmla="*/ 800 w 903"/>
                <a:gd name="T7" fmla="*/ 511 h 903"/>
                <a:gd name="T8" fmla="*/ 105 w 903"/>
                <a:gd name="T9" fmla="*/ 511 h 903"/>
                <a:gd name="T10" fmla="*/ 99 w 903"/>
                <a:gd name="T11" fmla="*/ 510 h 903"/>
                <a:gd name="T12" fmla="*/ 95 w 903"/>
                <a:gd name="T13" fmla="*/ 507 h 903"/>
                <a:gd name="T14" fmla="*/ 92 w 903"/>
                <a:gd name="T15" fmla="*/ 502 h 903"/>
                <a:gd name="T16" fmla="*/ 90 w 903"/>
                <a:gd name="T17" fmla="*/ 496 h 903"/>
                <a:gd name="T18" fmla="*/ 90 w 903"/>
                <a:gd name="T19" fmla="*/ 105 h 903"/>
                <a:gd name="T20" fmla="*/ 92 w 903"/>
                <a:gd name="T21" fmla="*/ 100 h 903"/>
                <a:gd name="T22" fmla="*/ 95 w 903"/>
                <a:gd name="T23" fmla="*/ 94 h 903"/>
                <a:gd name="T24" fmla="*/ 99 w 903"/>
                <a:gd name="T25" fmla="*/ 91 h 903"/>
                <a:gd name="T26" fmla="*/ 105 w 903"/>
                <a:gd name="T27" fmla="*/ 90 h 903"/>
                <a:gd name="T28" fmla="*/ 800 w 903"/>
                <a:gd name="T29" fmla="*/ 90 h 903"/>
                <a:gd name="T30" fmla="*/ 806 w 903"/>
                <a:gd name="T31" fmla="*/ 92 h 903"/>
                <a:gd name="T32" fmla="*/ 810 w 903"/>
                <a:gd name="T33" fmla="*/ 96 h 903"/>
                <a:gd name="T34" fmla="*/ 812 w 903"/>
                <a:gd name="T35" fmla="*/ 102 h 903"/>
                <a:gd name="T36" fmla="*/ 813 w 903"/>
                <a:gd name="T37" fmla="*/ 496 h 903"/>
                <a:gd name="T38" fmla="*/ 15 w 903"/>
                <a:gd name="T39" fmla="*/ 0 h 903"/>
                <a:gd name="T40" fmla="*/ 9 w 903"/>
                <a:gd name="T41" fmla="*/ 1 h 903"/>
                <a:gd name="T42" fmla="*/ 5 w 903"/>
                <a:gd name="T43" fmla="*/ 4 h 903"/>
                <a:gd name="T44" fmla="*/ 1 w 903"/>
                <a:gd name="T45" fmla="*/ 8 h 903"/>
                <a:gd name="T46" fmla="*/ 0 w 903"/>
                <a:gd name="T47" fmla="*/ 15 h 903"/>
                <a:gd name="T48" fmla="*/ 0 w 903"/>
                <a:gd name="T49" fmla="*/ 590 h 903"/>
                <a:gd name="T50" fmla="*/ 2 w 903"/>
                <a:gd name="T51" fmla="*/ 595 h 903"/>
                <a:gd name="T52" fmla="*/ 7 w 903"/>
                <a:gd name="T53" fmla="*/ 599 h 903"/>
                <a:gd name="T54" fmla="*/ 12 w 903"/>
                <a:gd name="T55" fmla="*/ 602 h 903"/>
                <a:gd name="T56" fmla="*/ 437 w 903"/>
                <a:gd name="T57" fmla="*/ 602 h 903"/>
                <a:gd name="T58" fmla="*/ 260 w 903"/>
                <a:gd name="T59" fmla="*/ 877 h 903"/>
                <a:gd name="T60" fmla="*/ 257 w 903"/>
                <a:gd name="T61" fmla="*/ 883 h 903"/>
                <a:gd name="T62" fmla="*/ 256 w 903"/>
                <a:gd name="T63" fmla="*/ 888 h 903"/>
                <a:gd name="T64" fmla="*/ 257 w 903"/>
                <a:gd name="T65" fmla="*/ 893 h 903"/>
                <a:gd name="T66" fmla="*/ 260 w 903"/>
                <a:gd name="T67" fmla="*/ 899 h 903"/>
                <a:gd name="T68" fmla="*/ 265 w 903"/>
                <a:gd name="T69" fmla="*/ 902 h 903"/>
                <a:gd name="T70" fmla="*/ 271 w 903"/>
                <a:gd name="T71" fmla="*/ 903 h 903"/>
                <a:gd name="T72" fmla="*/ 277 w 903"/>
                <a:gd name="T73" fmla="*/ 902 h 903"/>
                <a:gd name="T74" fmla="*/ 281 w 903"/>
                <a:gd name="T75" fmla="*/ 899 h 903"/>
                <a:gd name="T76" fmla="*/ 621 w 903"/>
                <a:gd name="T77" fmla="*/ 899 h 903"/>
                <a:gd name="T78" fmla="*/ 627 w 903"/>
                <a:gd name="T79" fmla="*/ 902 h 903"/>
                <a:gd name="T80" fmla="*/ 632 w 903"/>
                <a:gd name="T81" fmla="*/ 903 h 903"/>
                <a:gd name="T82" fmla="*/ 637 w 903"/>
                <a:gd name="T83" fmla="*/ 902 h 903"/>
                <a:gd name="T84" fmla="*/ 643 w 903"/>
                <a:gd name="T85" fmla="*/ 899 h 903"/>
                <a:gd name="T86" fmla="*/ 646 w 903"/>
                <a:gd name="T87" fmla="*/ 893 h 903"/>
                <a:gd name="T88" fmla="*/ 647 w 903"/>
                <a:gd name="T89" fmla="*/ 888 h 903"/>
                <a:gd name="T90" fmla="*/ 646 w 903"/>
                <a:gd name="T91" fmla="*/ 883 h 903"/>
                <a:gd name="T92" fmla="*/ 643 w 903"/>
                <a:gd name="T93" fmla="*/ 877 h 903"/>
                <a:gd name="T94" fmla="*/ 467 w 903"/>
                <a:gd name="T95" fmla="*/ 602 h 903"/>
                <a:gd name="T96" fmla="*/ 892 w 903"/>
                <a:gd name="T97" fmla="*/ 602 h 903"/>
                <a:gd name="T98" fmla="*/ 897 w 903"/>
                <a:gd name="T99" fmla="*/ 599 h 903"/>
                <a:gd name="T100" fmla="*/ 900 w 903"/>
                <a:gd name="T101" fmla="*/ 595 h 903"/>
                <a:gd name="T102" fmla="*/ 902 w 903"/>
                <a:gd name="T103" fmla="*/ 590 h 903"/>
                <a:gd name="T104" fmla="*/ 903 w 903"/>
                <a:gd name="T105" fmla="*/ 15 h 903"/>
                <a:gd name="T106" fmla="*/ 902 w 903"/>
                <a:gd name="T107" fmla="*/ 8 h 903"/>
                <a:gd name="T108" fmla="*/ 899 w 903"/>
                <a:gd name="T109" fmla="*/ 4 h 903"/>
                <a:gd name="T110" fmla="*/ 894 w 903"/>
                <a:gd name="T111" fmla="*/ 1 h 903"/>
                <a:gd name="T112" fmla="*/ 888 w 903"/>
                <a:gd name="T113" fmla="*/ 0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3" h="903">
                  <a:moveTo>
                    <a:pt x="813" y="496"/>
                  </a:moveTo>
                  <a:lnTo>
                    <a:pt x="812" y="500"/>
                  </a:lnTo>
                  <a:lnTo>
                    <a:pt x="811" y="502"/>
                  </a:lnTo>
                  <a:lnTo>
                    <a:pt x="810" y="505"/>
                  </a:lnTo>
                  <a:lnTo>
                    <a:pt x="808" y="507"/>
                  </a:lnTo>
                  <a:lnTo>
                    <a:pt x="806" y="509"/>
                  </a:lnTo>
                  <a:lnTo>
                    <a:pt x="804" y="510"/>
                  </a:lnTo>
                  <a:lnTo>
                    <a:pt x="800" y="511"/>
                  </a:lnTo>
                  <a:lnTo>
                    <a:pt x="797" y="511"/>
                  </a:lnTo>
                  <a:lnTo>
                    <a:pt x="105" y="511"/>
                  </a:lnTo>
                  <a:lnTo>
                    <a:pt x="102" y="511"/>
                  </a:lnTo>
                  <a:lnTo>
                    <a:pt x="99" y="510"/>
                  </a:lnTo>
                  <a:lnTo>
                    <a:pt x="97" y="509"/>
                  </a:lnTo>
                  <a:lnTo>
                    <a:pt x="95" y="507"/>
                  </a:lnTo>
                  <a:lnTo>
                    <a:pt x="93" y="505"/>
                  </a:lnTo>
                  <a:lnTo>
                    <a:pt x="92" y="502"/>
                  </a:lnTo>
                  <a:lnTo>
                    <a:pt x="90" y="500"/>
                  </a:lnTo>
                  <a:lnTo>
                    <a:pt x="90" y="496"/>
                  </a:lnTo>
                  <a:lnTo>
                    <a:pt x="90" y="316"/>
                  </a:lnTo>
                  <a:lnTo>
                    <a:pt x="90" y="105"/>
                  </a:lnTo>
                  <a:lnTo>
                    <a:pt x="90" y="102"/>
                  </a:lnTo>
                  <a:lnTo>
                    <a:pt x="92" y="100"/>
                  </a:lnTo>
                  <a:lnTo>
                    <a:pt x="93" y="96"/>
                  </a:lnTo>
                  <a:lnTo>
                    <a:pt x="95" y="94"/>
                  </a:lnTo>
                  <a:lnTo>
                    <a:pt x="97" y="92"/>
                  </a:lnTo>
                  <a:lnTo>
                    <a:pt x="99" y="91"/>
                  </a:lnTo>
                  <a:lnTo>
                    <a:pt x="102" y="90"/>
                  </a:lnTo>
                  <a:lnTo>
                    <a:pt x="105" y="90"/>
                  </a:lnTo>
                  <a:lnTo>
                    <a:pt x="798" y="90"/>
                  </a:lnTo>
                  <a:lnTo>
                    <a:pt x="800" y="90"/>
                  </a:lnTo>
                  <a:lnTo>
                    <a:pt x="804" y="91"/>
                  </a:lnTo>
                  <a:lnTo>
                    <a:pt x="806" y="92"/>
                  </a:lnTo>
                  <a:lnTo>
                    <a:pt x="808" y="94"/>
                  </a:lnTo>
                  <a:lnTo>
                    <a:pt x="810" y="96"/>
                  </a:lnTo>
                  <a:lnTo>
                    <a:pt x="811" y="100"/>
                  </a:lnTo>
                  <a:lnTo>
                    <a:pt x="812" y="102"/>
                  </a:lnTo>
                  <a:lnTo>
                    <a:pt x="813" y="105"/>
                  </a:lnTo>
                  <a:lnTo>
                    <a:pt x="813" y="496"/>
                  </a:lnTo>
                  <a:close/>
                  <a:moveTo>
                    <a:pt x="888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587"/>
                  </a:lnTo>
                  <a:lnTo>
                    <a:pt x="0" y="590"/>
                  </a:lnTo>
                  <a:lnTo>
                    <a:pt x="1" y="593"/>
                  </a:lnTo>
                  <a:lnTo>
                    <a:pt x="2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9" y="601"/>
                  </a:lnTo>
                  <a:lnTo>
                    <a:pt x="12" y="602"/>
                  </a:lnTo>
                  <a:lnTo>
                    <a:pt x="15" y="602"/>
                  </a:lnTo>
                  <a:lnTo>
                    <a:pt x="437" y="602"/>
                  </a:lnTo>
                  <a:lnTo>
                    <a:pt x="437" y="701"/>
                  </a:lnTo>
                  <a:lnTo>
                    <a:pt x="260" y="877"/>
                  </a:lnTo>
                  <a:lnTo>
                    <a:pt x="259" y="879"/>
                  </a:lnTo>
                  <a:lnTo>
                    <a:pt x="257" y="883"/>
                  </a:lnTo>
                  <a:lnTo>
                    <a:pt x="256" y="885"/>
                  </a:lnTo>
                  <a:lnTo>
                    <a:pt x="256" y="888"/>
                  </a:lnTo>
                  <a:lnTo>
                    <a:pt x="256" y="891"/>
                  </a:lnTo>
                  <a:lnTo>
                    <a:pt x="257" y="893"/>
                  </a:lnTo>
                  <a:lnTo>
                    <a:pt x="259" y="897"/>
                  </a:lnTo>
                  <a:lnTo>
                    <a:pt x="260" y="899"/>
                  </a:lnTo>
                  <a:lnTo>
                    <a:pt x="263" y="901"/>
                  </a:lnTo>
                  <a:lnTo>
                    <a:pt x="265" y="902"/>
                  </a:lnTo>
                  <a:lnTo>
                    <a:pt x="268" y="903"/>
                  </a:lnTo>
                  <a:lnTo>
                    <a:pt x="271" y="903"/>
                  </a:lnTo>
                  <a:lnTo>
                    <a:pt x="274" y="903"/>
                  </a:lnTo>
                  <a:lnTo>
                    <a:pt x="277" y="902"/>
                  </a:lnTo>
                  <a:lnTo>
                    <a:pt x="279" y="901"/>
                  </a:lnTo>
                  <a:lnTo>
                    <a:pt x="281" y="899"/>
                  </a:lnTo>
                  <a:lnTo>
                    <a:pt x="452" y="728"/>
                  </a:lnTo>
                  <a:lnTo>
                    <a:pt x="621" y="899"/>
                  </a:lnTo>
                  <a:lnTo>
                    <a:pt x="623" y="901"/>
                  </a:lnTo>
                  <a:lnTo>
                    <a:pt x="627" y="902"/>
                  </a:lnTo>
                  <a:lnTo>
                    <a:pt x="629" y="903"/>
                  </a:lnTo>
                  <a:lnTo>
                    <a:pt x="632" y="903"/>
                  </a:lnTo>
                  <a:lnTo>
                    <a:pt x="635" y="903"/>
                  </a:lnTo>
                  <a:lnTo>
                    <a:pt x="637" y="902"/>
                  </a:lnTo>
                  <a:lnTo>
                    <a:pt x="641" y="901"/>
                  </a:lnTo>
                  <a:lnTo>
                    <a:pt x="643" y="899"/>
                  </a:lnTo>
                  <a:lnTo>
                    <a:pt x="645" y="897"/>
                  </a:lnTo>
                  <a:lnTo>
                    <a:pt x="646" y="893"/>
                  </a:lnTo>
                  <a:lnTo>
                    <a:pt x="647" y="891"/>
                  </a:lnTo>
                  <a:lnTo>
                    <a:pt x="647" y="888"/>
                  </a:lnTo>
                  <a:lnTo>
                    <a:pt x="647" y="885"/>
                  </a:lnTo>
                  <a:lnTo>
                    <a:pt x="646" y="883"/>
                  </a:lnTo>
                  <a:lnTo>
                    <a:pt x="645" y="879"/>
                  </a:lnTo>
                  <a:lnTo>
                    <a:pt x="643" y="877"/>
                  </a:lnTo>
                  <a:lnTo>
                    <a:pt x="467" y="701"/>
                  </a:lnTo>
                  <a:lnTo>
                    <a:pt x="467" y="602"/>
                  </a:lnTo>
                  <a:lnTo>
                    <a:pt x="888" y="602"/>
                  </a:lnTo>
                  <a:lnTo>
                    <a:pt x="892" y="602"/>
                  </a:lnTo>
                  <a:lnTo>
                    <a:pt x="894" y="601"/>
                  </a:lnTo>
                  <a:lnTo>
                    <a:pt x="897" y="599"/>
                  </a:lnTo>
                  <a:lnTo>
                    <a:pt x="899" y="597"/>
                  </a:lnTo>
                  <a:lnTo>
                    <a:pt x="900" y="595"/>
                  </a:lnTo>
                  <a:lnTo>
                    <a:pt x="902" y="593"/>
                  </a:lnTo>
                  <a:lnTo>
                    <a:pt x="902" y="590"/>
                  </a:lnTo>
                  <a:lnTo>
                    <a:pt x="903" y="587"/>
                  </a:lnTo>
                  <a:lnTo>
                    <a:pt x="903" y="15"/>
                  </a:lnTo>
                  <a:lnTo>
                    <a:pt x="902" y="12"/>
                  </a:lnTo>
                  <a:lnTo>
                    <a:pt x="902" y="8"/>
                  </a:lnTo>
                  <a:lnTo>
                    <a:pt x="900" y="6"/>
                  </a:lnTo>
                  <a:lnTo>
                    <a:pt x="899" y="4"/>
                  </a:lnTo>
                  <a:lnTo>
                    <a:pt x="897" y="2"/>
                  </a:lnTo>
                  <a:lnTo>
                    <a:pt x="894" y="1"/>
                  </a:lnTo>
                  <a:lnTo>
                    <a:pt x="892" y="0"/>
                  </a:lnTo>
                  <a:lnTo>
                    <a:pt x="8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Freeform 566">
              <a:extLst>
                <a:ext uri="{FF2B5EF4-FFF2-40B4-BE49-F238E27FC236}">
                  <a16:creationId xmlns:a16="http://schemas.microsoft.com/office/drawing/2014/main" id="{CA3112E0-9E78-47B2-94AC-64F8ECF8D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4225" y="4843463"/>
              <a:ext cx="200025" cy="73025"/>
            </a:xfrm>
            <a:custGeom>
              <a:avLst/>
              <a:gdLst>
                <a:gd name="T0" fmla="*/ 151 w 632"/>
                <a:gd name="T1" fmla="*/ 151 h 226"/>
                <a:gd name="T2" fmla="*/ 157 w 632"/>
                <a:gd name="T3" fmla="*/ 149 h 226"/>
                <a:gd name="T4" fmla="*/ 161 w 632"/>
                <a:gd name="T5" fmla="*/ 146 h 226"/>
                <a:gd name="T6" fmla="*/ 288 w 632"/>
                <a:gd name="T7" fmla="*/ 217 h 226"/>
                <a:gd name="T8" fmla="*/ 292 w 632"/>
                <a:gd name="T9" fmla="*/ 223 h 226"/>
                <a:gd name="T10" fmla="*/ 299 w 632"/>
                <a:gd name="T11" fmla="*/ 226 h 226"/>
                <a:gd name="T12" fmla="*/ 302 w 632"/>
                <a:gd name="T13" fmla="*/ 226 h 226"/>
                <a:gd name="T14" fmla="*/ 307 w 632"/>
                <a:gd name="T15" fmla="*/ 225 h 226"/>
                <a:gd name="T16" fmla="*/ 313 w 632"/>
                <a:gd name="T17" fmla="*/ 222 h 226"/>
                <a:gd name="T18" fmla="*/ 471 w 632"/>
                <a:gd name="T19" fmla="*/ 191 h 226"/>
                <a:gd name="T20" fmla="*/ 477 w 632"/>
                <a:gd name="T21" fmla="*/ 195 h 226"/>
                <a:gd name="T22" fmla="*/ 483 w 632"/>
                <a:gd name="T23" fmla="*/ 196 h 226"/>
                <a:gd name="T24" fmla="*/ 488 w 632"/>
                <a:gd name="T25" fmla="*/ 194 h 226"/>
                <a:gd name="T26" fmla="*/ 494 w 632"/>
                <a:gd name="T27" fmla="*/ 191 h 226"/>
                <a:gd name="T28" fmla="*/ 631 w 632"/>
                <a:gd name="T29" fmla="*/ 23 h 226"/>
                <a:gd name="T30" fmla="*/ 632 w 632"/>
                <a:gd name="T31" fmla="*/ 16 h 226"/>
                <a:gd name="T32" fmla="*/ 632 w 632"/>
                <a:gd name="T33" fmla="*/ 11 h 226"/>
                <a:gd name="T34" fmla="*/ 629 w 632"/>
                <a:gd name="T35" fmla="*/ 5 h 226"/>
                <a:gd name="T36" fmla="*/ 625 w 632"/>
                <a:gd name="T37" fmla="*/ 2 h 226"/>
                <a:gd name="T38" fmla="*/ 619 w 632"/>
                <a:gd name="T39" fmla="*/ 0 h 226"/>
                <a:gd name="T40" fmla="*/ 613 w 632"/>
                <a:gd name="T41" fmla="*/ 1 h 226"/>
                <a:gd name="T42" fmla="*/ 607 w 632"/>
                <a:gd name="T43" fmla="*/ 3 h 226"/>
                <a:gd name="T44" fmla="*/ 481 w 632"/>
                <a:gd name="T45" fmla="*/ 159 h 226"/>
                <a:gd name="T46" fmla="*/ 415 w 632"/>
                <a:gd name="T47" fmla="*/ 93 h 226"/>
                <a:gd name="T48" fmla="*/ 409 w 632"/>
                <a:gd name="T49" fmla="*/ 91 h 226"/>
                <a:gd name="T50" fmla="*/ 404 w 632"/>
                <a:gd name="T51" fmla="*/ 91 h 226"/>
                <a:gd name="T52" fmla="*/ 398 w 632"/>
                <a:gd name="T53" fmla="*/ 93 h 226"/>
                <a:gd name="T54" fmla="*/ 307 w 632"/>
                <a:gd name="T55" fmla="*/ 185 h 226"/>
                <a:gd name="T56" fmla="*/ 247 w 632"/>
                <a:gd name="T57" fmla="*/ 39 h 226"/>
                <a:gd name="T58" fmla="*/ 242 w 632"/>
                <a:gd name="T59" fmla="*/ 34 h 226"/>
                <a:gd name="T60" fmla="*/ 234 w 632"/>
                <a:gd name="T61" fmla="*/ 33 h 226"/>
                <a:gd name="T62" fmla="*/ 227 w 632"/>
                <a:gd name="T63" fmla="*/ 35 h 226"/>
                <a:gd name="T64" fmla="*/ 144 w 632"/>
                <a:gd name="T65" fmla="*/ 121 h 226"/>
                <a:gd name="T66" fmla="*/ 12 w 632"/>
                <a:gd name="T67" fmla="*/ 121 h 226"/>
                <a:gd name="T68" fmla="*/ 7 w 632"/>
                <a:gd name="T69" fmla="*/ 123 h 226"/>
                <a:gd name="T70" fmla="*/ 3 w 632"/>
                <a:gd name="T71" fmla="*/ 128 h 226"/>
                <a:gd name="T72" fmla="*/ 0 w 632"/>
                <a:gd name="T73" fmla="*/ 133 h 226"/>
                <a:gd name="T74" fmla="*/ 0 w 632"/>
                <a:gd name="T75" fmla="*/ 138 h 226"/>
                <a:gd name="T76" fmla="*/ 3 w 632"/>
                <a:gd name="T77" fmla="*/ 144 h 226"/>
                <a:gd name="T78" fmla="*/ 7 w 632"/>
                <a:gd name="T79" fmla="*/ 148 h 226"/>
                <a:gd name="T80" fmla="*/ 12 w 632"/>
                <a:gd name="T81" fmla="*/ 150 h 226"/>
                <a:gd name="T82" fmla="*/ 15 w 632"/>
                <a:gd name="T83" fmla="*/ 15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32" h="226">
                  <a:moveTo>
                    <a:pt x="15" y="151"/>
                  </a:moveTo>
                  <a:lnTo>
                    <a:pt x="151" y="151"/>
                  </a:lnTo>
                  <a:lnTo>
                    <a:pt x="154" y="150"/>
                  </a:lnTo>
                  <a:lnTo>
                    <a:pt x="157" y="149"/>
                  </a:lnTo>
                  <a:lnTo>
                    <a:pt x="159" y="148"/>
                  </a:lnTo>
                  <a:lnTo>
                    <a:pt x="161" y="146"/>
                  </a:lnTo>
                  <a:lnTo>
                    <a:pt x="230" y="75"/>
                  </a:lnTo>
                  <a:lnTo>
                    <a:pt x="288" y="217"/>
                  </a:lnTo>
                  <a:lnTo>
                    <a:pt x="289" y="220"/>
                  </a:lnTo>
                  <a:lnTo>
                    <a:pt x="292" y="223"/>
                  </a:lnTo>
                  <a:lnTo>
                    <a:pt x="294" y="224"/>
                  </a:lnTo>
                  <a:lnTo>
                    <a:pt x="299" y="226"/>
                  </a:lnTo>
                  <a:lnTo>
                    <a:pt x="300" y="226"/>
                  </a:lnTo>
                  <a:lnTo>
                    <a:pt x="302" y="226"/>
                  </a:lnTo>
                  <a:lnTo>
                    <a:pt x="304" y="226"/>
                  </a:lnTo>
                  <a:lnTo>
                    <a:pt x="307" y="225"/>
                  </a:lnTo>
                  <a:lnTo>
                    <a:pt x="309" y="223"/>
                  </a:lnTo>
                  <a:lnTo>
                    <a:pt x="313" y="222"/>
                  </a:lnTo>
                  <a:lnTo>
                    <a:pt x="407" y="127"/>
                  </a:lnTo>
                  <a:lnTo>
                    <a:pt x="471" y="191"/>
                  </a:lnTo>
                  <a:lnTo>
                    <a:pt x="473" y="193"/>
                  </a:lnTo>
                  <a:lnTo>
                    <a:pt x="477" y="195"/>
                  </a:lnTo>
                  <a:lnTo>
                    <a:pt x="480" y="196"/>
                  </a:lnTo>
                  <a:lnTo>
                    <a:pt x="483" y="196"/>
                  </a:lnTo>
                  <a:lnTo>
                    <a:pt x="486" y="195"/>
                  </a:lnTo>
                  <a:lnTo>
                    <a:pt x="488" y="194"/>
                  </a:lnTo>
                  <a:lnTo>
                    <a:pt x="492" y="193"/>
                  </a:lnTo>
                  <a:lnTo>
                    <a:pt x="494" y="191"/>
                  </a:lnTo>
                  <a:lnTo>
                    <a:pt x="629" y="25"/>
                  </a:lnTo>
                  <a:lnTo>
                    <a:pt x="631" y="23"/>
                  </a:lnTo>
                  <a:lnTo>
                    <a:pt x="632" y="19"/>
                  </a:lnTo>
                  <a:lnTo>
                    <a:pt x="632" y="16"/>
                  </a:lnTo>
                  <a:lnTo>
                    <a:pt x="632" y="14"/>
                  </a:lnTo>
                  <a:lnTo>
                    <a:pt x="632" y="11"/>
                  </a:lnTo>
                  <a:lnTo>
                    <a:pt x="631" y="9"/>
                  </a:lnTo>
                  <a:lnTo>
                    <a:pt x="629" y="5"/>
                  </a:lnTo>
                  <a:lnTo>
                    <a:pt x="627" y="3"/>
                  </a:lnTo>
                  <a:lnTo>
                    <a:pt x="625" y="2"/>
                  </a:lnTo>
                  <a:lnTo>
                    <a:pt x="621" y="1"/>
                  </a:lnTo>
                  <a:lnTo>
                    <a:pt x="619" y="0"/>
                  </a:lnTo>
                  <a:lnTo>
                    <a:pt x="616" y="0"/>
                  </a:lnTo>
                  <a:lnTo>
                    <a:pt x="613" y="1"/>
                  </a:lnTo>
                  <a:lnTo>
                    <a:pt x="611" y="2"/>
                  </a:lnTo>
                  <a:lnTo>
                    <a:pt x="607" y="3"/>
                  </a:lnTo>
                  <a:lnTo>
                    <a:pt x="605" y="5"/>
                  </a:lnTo>
                  <a:lnTo>
                    <a:pt x="481" y="159"/>
                  </a:lnTo>
                  <a:lnTo>
                    <a:pt x="418" y="95"/>
                  </a:lnTo>
                  <a:lnTo>
                    <a:pt x="415" y="93"/>
                  </a:lnTo>
                  <a:lnTo>
                    <a:pt x="412" y="91"/>
                  </a:lnTo>
                  <a:lnTo>
                    <a:pt x="409" y="91"/>
                  </a:lnTo>
                  <a:lnTo>
                    <a:pt x="407" y="90"/>
                  </a:lnTo>
                  <a:lnTo>
                    <a:pt x="404" y="91"/>
                  </a:lnTo>
                  <a:lnTo>
                    <a:pt x="400" y="91"/>
                  </a:lnTo>
                  <a:lnTo>
                    <a:pt x="398" y="93"/>
                  </a:lnTo>
                  <a:lnTo>
                    <a:pt x="396" y="95"/>
                  </a:lnTo>
                  <a:lnTo>
                    <a:pt x="307" y="185"/>
                  </a:lnTo>
                  <a:lnTo>
                    <a:pt x="249" y="42"/>
                  </a:lnTo>
                  <a:lnTo>
                    <a:pt x="247" y="39"/>
                  </a:lnTo>
                  <a:lnTo>
                    <a:pt x="244" y="36"/>
                  </a:lnTo>
                  <a:lnTo>
                    <a:pt x="242" y="34"/>
                  </a:lnTo>
                  <a:lnTo>
                    <a:pt x="237" y="33"/>
                  </a:lnTo>
                  <a:lnTo>
                    <a:pt x="234" y="33"/>
                  </a:lnTo>
                  <a:lnTo>
                    <a:pt x="230" y="33"/>
                  </a:lnTo>
                  <a:lnTo>
                    <a:pt x="227" y="35"/>
                  </a:lnTo>
                  <a:lnTo>
                    <a:pt x="224" y="38"/>
                  </a:lnTo>
                  <a:lnTo>
                    <a:pt x="144" y="121"/>
                  </a:lnTo>
                  <a:lnTo>
                    <a:pt x="15" y="121"/>
                  </a:lnTo>
                  <a:lnTo>
                    <a:pt x="12" y="121"/>
                  </a:lnTo>
                  <a:lnTo>
                    <a:pt x="9" y="122"/>
                  </a:lnTo>
                  <a:lnTo>
                    <a:pt x="7" y="123"/>
                  </a:lnTo>
                  <a:lnTo>
                    <a:pt x="5" y="126"/>
                  </a:lnTo>
                  <a:lnTo>
                    <a:pt x="3" y="128"/>
                  </a:lnTo>
                  <a:lnTo>
                    <a:pt x="2" y="130"/>
                  </a:lnTo>
                  <a:lnTo>
                    <a:pt x="0" y="133"/>
                  </a:lnTo>
                  <a:lnTo>
                    <a:pt x="0" y="136"/>
                  </a:lnTo>
                  <a:lnTo>
                    <a:pt x="0" y="138"/>
                  </a:lnTo>
                  <a:lnTo>
                    <a:pt x="2" y="142"/>
                  </a:lnTo>
                  <a:lnTo>
                    <a:pt x="3" y="144"/>
                  </a:lnTo>
                  <a:lnTo>
                    <a:pt x="5" y="146"/>
                  </a:lnTo>
                  <a:lnTo>
                    <a:pt x="7" y="148"/>
                  </a:lnTo>
                  <a:lnTo>
                    <a:pt x="9" y="150"/>
                  </a:lnTo>
                  <a:lnTo>
                    <a:pt x="12" y="150"/>
                  </a:lnTo>
                  <a:lnTo>
                    <a:pt x="15" y="151"/>
                  </a:lnTo>
                  <a:lnTo>
                    <a:pt x="15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47132C-BD1B-4733-B97A-F661D3373657}"/>
              </a:ext>
            </a:extLst>
          </p:cNvPr>
          <p:cNvGrpSpPr/>
          <p:nvPr/>
        </p:nvGrpSpPr>
        <p:grpSpPr>
          <a:xfrm>
            <a:off x="7651530" y="4454792"/>
            <a:ext cx="287338" cy="277813"/>
            <a:chOff x="4903788" y="788988"/>
            <a:chExt cx="287338" cy="277813"/>
          </a:xfrm>
          <a:gradFill>
            <a:gsLst>
              <a:gs pos="0">
                <a:srgbClr val="0683B8"/>
              </a:gs>
              <a:gs pos="100000">
                <a:srgbClr val="7030A0"/>
              </a:gs>
            </a:gsLst>
            <a:lin ang="18900000" scaled="1"/>
          </a:gradFill>
        </p:grpSpPr>
        <p:sp>
          <p:nvSpPr>
            <p:cNvPr id="67" name="Freeform 1458">
              <a:extLst>
                <a:ext uri="{FF2B5EF4-FFF2-40B4-BE49-F238E27FC236}">
                  <a16:creationId xmlns:a16="http://schemas.microsoft.com/office/drawing/2014/main" id="{5C252B01-A6B9-4A6D-B0B7-CAF3269146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3788" y="788988"/>
              <a:ext cx="287338" cy="200025"/>
            </a:xfrm>
            <a:custGeom>
              <a:avLst/>
              <a:gdLst>
                <a:gd name="T0" fmla="*/ 59 w 904"/>
                <a:gd name="T1" fmla="*/ 0 h 634"/>
                <a:gd name="T2" fmla="*/ 47 w 904"/>
                <a:gd name="T3" fmla="*/ 2 h 634"/>
                <a:gd name="T4" fmla="*/ 36 w 904"/>
                <a:gd name="T5" fmla="*/ 5 h 634"/>
                <a:gd name="T6" fmla="*/ 26 w 904"/>
                <a:gd name="T7" fmla="*/ 11 h 634"/>
                <a:gd name="T8" fmla="*/ 17 w 904"/>
                <a:gd name="T9" fmla="*/ 19 h 634"/>
                <a:gd name="T10" fmla="*/ 9 w 904"/>
                <a:gd name="T11" fmla="*/ 27 h 634"/>
                <a:gd name="T12" fmla="*/ 4 w 904"/>
                <a:gd name="T13" fmla="*/ 37 h 634"/>
                <a:gd name="T14" fmla="*/ 1 w 904"/>
                <a:gd name="T15" fmla="*/ 48 h 634"/>
                <a:gd name="T16" fmla="*/ 0 w 904"/>
                <a:gd name="T17" fmla="*/ 61 h 634"/>
                <a:gd name="T18" fmla="*/ 0 w 904"/>
                <a:gd name="T19" fmla="*/ 579 h 634"/>
                <a:gd name="T20" fmla="*/ 2 w 904"/>
                <a:gd name="T21" fmla="*/ 592 h 634"/>
                <a:gd name="T22" fmla="*/ 6 w 904"/>
                <a:gd name="T23" fmla="*/ 603 h 634"/>
                <a:gd name="T24" fmla="*/ 13 w 904"/>
                <a:gd name="T25" fmla="*/ 613 h 634"/>
                <a:gd name="T26" fmla="*/ 22 w 904"/>
                <a:gd name="T27" fmla="*/ 620 h 634"/>
                <a:gd name="T28" fmla="*/ 30 w 904"/>
                <a:gd name="T29" fmla="*/ 627 h 634"/>
                <a:gd name="T30" fmla="*/ 42 w 904"/>
                <a:gd name="T31" fmla="*/ 631 h 634"/>
                <a:gd name="T32" fmla="*/ 54 w 904"/>
                <a:gd name="T33" fmla="*/ 634 h 634"/>
                <a:gd name="T34" fmla="*/ 391 w 904"/>
                <a:gd name="T35" fmla="*/ 634 h 634"/>
                <a:gd name="T36" fmla="*/ 59 w 904"/>
                <a:gd name="T37" fmla="*/ 574 h 634"/>
                <a:gd name="T38" fmla="*/ 845 w 904"/>
                <a:gd name="T39" fmla="*/ 61 h 634"/>
                <a:gd name="T40" fmla="*/ 723 w 904"/>
                <a:gd name="T41" fmla="*/ 574 h 634"/>
                <a:gd name="T42" fmla="*/ 845 w 904"/>
                <a:gd name="T43" fmla="*/ 634 h 634"/>
                <a:gd name="T44" fmla="*/ 857 w 904"/>
                <a:gd name="T45" fmla="*/ 633 h 634"/>
                <a:gd name="T46" fmla="*/ 868 w 904"/>
                <a:gd name="T47" fmla="*/ 629 h 634"/>
                <a:gd name="T48" fmla="*/ 878 w 904"/>
                <a:gd name="T49" fmla="*/ 624 h 634"/>
                <a:gd name="T50" fmla="*/ 887 w 904"/>
                <a:gd name="T51" fmla="*/ 616 h 634"/>
                <a:gd name="T52" fmla="*/ 894 w 904"/>
                <a:gd name="T53" fmla="*/ 607 h 634"/>
                <a:gd name="T54" fmla="*/ 900 w 904"/>
                <a:gd name="T55" fmla="*/ 597 h 634"/>
                <a:gd name="T56" fmla="*/ 903 w 904"/>
                <a:gd name="T57" fmla="*/ 586 h 634"/>
                <a:gd name="T58" fmla="*/ 904 w 904"/>
                <a:gd name="T59" fmla="*/ 574 h 634"/>
                <a:gd name="T60" fmla="*/ 904 w 904"/>
                <a:gd name="T61" fmla="*/ 55 h 634"/>
                <a:gd name="T62" fmla="*/ 902 w 904"/>
                <a:gd name="T63" fmla="*/ 43 h 634"/>
                <a:gd name="T64" fmla="*/ 898 w 904"/>
                <a:gd name="T65" fmla="*/ 32 h 634"/>
                <a:gd name="T66" fmla="*/ 891 w 904"/>
                <a:gd name="T67" fmla="*/ 22 h 634"/>
                <a:gd name="T68" fmla="*/ 882 w 904"/>
                <a:gd name="T69" fmla="*/ 14 h 634"/>
                <a:gd name="T70" fmla="*/ 873 w 904"/>
                <a:gd name="T71" fmla="*/ 7 h 634"/>
                <a:gd name="T72" fmla="*/ 862 w 904"/>
                <a:gd name="T73" fmla="*/ 3 h 634"/>
                <a:gd name="T74" fmla="*/ 850 w 904"/>
                <a:gd name="T75" fmla="*/ 1 h 634"/>
                <a:gd name="T76" fmla="*/ 845 w 904"/>
                <a:gd name="T77" fmla="*/ 0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04" h="634">
                  <a:moveTo>
                    <a:pt x="845" y="0"/>
                  </a:moveTo>
                  <a:lnTo>
                    <a:pt x="59" y="0"/>
                  </a:lnTo>
                  <a:lnTo>
                    <a:pt x="54" y="1"/>
                  </a:lnTo>
                  <a:lnTo>
                    <a:pt x="47" y="2"/>
                  </a:lnTo>
                  <a:lnTo>
                    <a:pt x="42" y="3"/>
                  </a:lnTo>
                  <a:lnTo>
                    <a:pt x="36" y="5"/>
                  </a:lnTo>
                  <a:lnTo>
                    <a:pt x="30" y="7"/>
                  </a:lnTo>
                  <a:lnTo>
                    <a:pt x="26" y="11"/>
                  </a:lnTo>
                  <a:lnTo>
                    <a:pt x="22" y="14"/>
                  </a:lnTo>
                  <a:lnTo>
                    <a:pt x="17" y="19"/>
                  </a:lnTo>
                  <a:lnTo>
                    <a:pt x="13" y="22"/>
                  </a:lnTo>
                  <a:lnTo>
                    <a:pt x="9" y="27"/>
                  </a:lnTo>
                  <a:lnTo>
                    <a:pt x="6" y="32"/>
                  </a:lnTo>
                  <a:lnTo>
                    <a:pt x="4" y="37"/>
                  </a:lnTo>
                  <a:lnTo>
                    <a:pt x="2" y="43"/>
                  </a:lnTo>
                  <a:lnTo>
                    <a:pt x="1" y="48"/>
                  </a:lnTo>
                  <a:lnTo>
                    <a:pt x="0" y="55"/>
                  </a:lnTo>
                  <a:lnTo>
                    <a:pt x="0" y="61"/>
                  </a:lnTo>
                  <a:lnTo>
                    <a:pt x="0" y="574"/>
                  </a:lnTo>
                  <a:lnTo>
                    <a:pt x="0" y="579"/>
                  </a:lnTo>
                  <a:lnTo>
                    <a:pt x="1" y="586"/>
                  </a:lnTo>
                  <a:lnTo>
                    <a:pt x="2" y="592"/>
                  </a:lnTo>
                  <a:lnTo>
                    <a:pt x="4" y="597"/>
                  </a:lnTo>
                  <a:lnTo>
                    <a:pt x="6" y="603"/>
                  </a:lnTo>
                  <a:lnTo>
                    <a:pt x="9" y="607"/>
                  </a:lnTo>
                  <a:lnTo>
                    <a:pt x="13" y="613"/>
                  </a:lnTo>
                  <a:lnTo>
                    <a:pt x="17" y="616"/>
                  </a:lnTo>
                  <a:lnTo>
                    <a:pt x="22" y="620"/>
                  </a:lnTo>
                  <a:lnTo>
                    <a:pt x="26" y="624"/>
                  </a:lnTo>
                  <a:lnTo>
                    <a:pt x="30" y="627"/>
                  </a:lnTo>
                  <a:lnTo>
                    <a:pt x="36" y="629"/>
                  </a:lnTo>
                  <a:lnTo>
                    <a:pt x="42" y="631"/>
                  </a:lnTo>
                  <a:lnTo>
                    <a:pt x="47" y="633"/>
                  </a:lnTo>
                  <a:lnTo>
                    <a:pt x="54" y="634"/>
                  </a:lnTo>
                  <a:lnTo>
                    <a:pt x="59" y="634"/>
                  </a:lnTo>
                  <a:lnTo>
                    <a:pt x="391" y="634"/>
                  </a:lnTo>
                  <a:lnTo>
                    <a:pt x="391" y="574"/>
                  </a:lnTo>
                  <a:lnTo>
                    <a:pt x="59" y="574"/>
                  </a:lnTo>
                  <a:lnTo>
                    <a:pt x="59" y="61"/>
                  </a:lnTo>
                  <a:lnTo>
                    <a:pt x="845" y="61"/>
                  </a:lnTo>
                  <a:lnTo>
                    <a:pt x="845" y="574"/>
                  </a:lnTo>
                  <a:lnTo>
                    <a:pt x="723" y="574"/>
                  </a:lnTo>
                  <a:lnTo>
                    <a:pt x="723" y="634"/>
                  </a:lnTo>
                  <a:lnTo>
                    <a:pt x="845" y="634"/>
                  </a:lnTo>
                  <a:lnTo>
                    <a:pt x="850" y="634"/>
                  </a:lnTo>
                  <a:lnTo>
                    <a:pt x="857" y="633"/>
                  </a:lnTo>
                  <a:lnTo>
                    <a:pt x="862" y="631"/>
                  </a:lnTo>
                  <a:lnTo>
                    <a:pt x="868" y="629"/>
                  </a:lnTo>
                  <a:lnTo>
                    <a:pt x="873" y="627"/>
                  </a:lnTo>
                  <a:lnTo>
                    <a:pt x="878" y="624"/>
                  </a:lnTo>
                  <a:lnTo>
                    <a:pt x="882" y="620"/>
                  </a:lnTo>
                  <a:lnTo>
                    <a:pt x="887" y="616"/>
                  </a:lnTo>
                  <a:lnTo>
                    <a:pt x="891" y="613"/>
                  </a:lnTo>
                  <a:lnTo>
                    <a:pt x="894" y="607"/>
                  </a:lnTo>
                  <a:lnTo>
                    <a:pt x="898" y="603"/>
                  </a:lnTo>
                  <a:lnTo>
                    <a:pt x="900" y="597"/>
                  </a:lnTo>
                  <a:lnTo>
                    <a:pt x="902" y="592"/>
                  </a:lnTo>
                  <a:lnTo>
                    <a:pt x="903" y="586"/>
                  </a:lnTo>
                  <a:lnTo>
                    <a:pt x="904" y="579"/>
                  </a:lnTo>
                  <a:lnTo>
                    <a:pt x="904" y="574"/>
                  </a:lnTo>
                  <a:lnTo>
                    <a:pt x="904" y="61"/>
                  </a:lnTo>
                  <a:lnTo>
                    <a:pt x="904" y="55"/>
                  </a:lnTo>
                  <a:lnTo>
                    <a:pt x="903" y="48"/>
                  </a:lnTo>
                  <a:lnTo>
                    <a:pt x="902" y="43"/>
                  </a:lnTo>
                  <a:lnTo>
                    <a:pt x="900" y="37"/>
                  </a:lnTo>
                  <a:lnTo>
                    <a:pt x="898" y="32"/>
                  </a:lnTo>
                  <a:lnTo>
                    <a:pt x="894" y="27"/>
                  </a:lnTo>
                  <a:lnTo>
                    <a:pt x="891" y="22"/>
                  </a:lnTo>
                  <a:lnTo>
                    <a:pt x="887" y="19"/>
                  </a:lnTo>
                  <a:lnTo>
                    <a:pt x="882" y="14"/>
                  </a:lnTo>
                  <a:lnTo>
                    <a:pt x="878" y="11"/>
                  </a:lnTo>
                  <a:lnTo>
                    <a:pt x="873" y="7"/>
                  </a:lnTo>
                  <a:lnTo>
                    <a:pt x="868" y="5"/>
                  </a:lnTo>
                  <a:lnTo>
                    <a:pt x="862" y="3"/>
                  </a:lnTo>
                  <a:lnTo>
                    <a:pt x="857" y="2"/>
                  </a:lnTo>
                  <a:lnTo>
                    <a:pt x="850" y="1"/>
                  </a:lnTo>
                  <a:lnTo>
                    <a:pt x="845" y="1"/>
                  </a:lnTo>
                  <a:lnTo>
                    <a:pt x="8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Freeform 1459">
              <a:extLst>
                <a:ext uri="{FF2B5EF4-FFF2-40B4-BE49-F238E27FC236}">
                  <a16:creationId xmlns:a16="http://schemas.microsoft.com/office/drawing/2014/main" id="{FEA63DE6-EF8C-498C-8CEE-AD6541573E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37138" y="931863"/>
              <a:ext cx="87313" cy="134938"/>
            </a:xfrm>
            <a:custGeom>
              <a:avLst/>
              <a:gdLst>
                <a:gd name="T0" fmla="*/ 85 w 271"/>
                <a:gd name="T1" fmla="*/ 276 h 423"/>
                <a:gd name="T2" fmla="*/ 90 w 271"/>
                <a:gd name="T3" fmla="*/ 290 h 423"/>
                <a:gd name="T4" fmla="*/ 81 w 271"/>
                <a:gd name="T5" fmla="*/ 301 h 423"/>
                <a:gd name="T6" fmla="*/ 66 w 271"/>
                <a:gd name="T7" fmla="*/ 299 h 423"/>
                <a:gd name="T8" fmla="*/ 60 w 271"/>
                <a:gd name="T9" fmla="*/ 287 h 423"/>
                <a:gd name="T10" fmla="*/ 66 w 271"/>
                <a:gd name="T11" fmla="*/ 275 h 423"/>
                <a:gd name="T12" fmla="*/ 75 w 271"/>
                <a:gd name="T13" fmla="*/ 181 h 423"/>
                <a:gd name="T14" fmla="*/ 87 w 271"/>
                <a:gd name="T15" fmla="*/ 187 h 423"/>
                <a:gd name="T16" fmla="*/ 89 w 271"/>
                <a:gd name="T17" fmla="*/ 202 h 423"/>
                <a:gd name="T18" fmla="*/ 79 w 271"/>
                <a:gd name="T19" fmla="*/ 210 h 423"/>
                <a:gd name="T20" fmla="*/ 64 w 271"/>
                <a:gd name="T21" fmla="*/ 207 h 423"/>
                <a:gd name="T22" fmla="*/ 60 w 271"/>
                <a:gd name="T23" fmla="*/ 193 h 423"/>
                <a:gd name="T24" fmla="*/ 70 w 271"/>
                <a:gd name="T25" fmla="*/ 183 h 423"/>
                <a:gd name="T26" fmla="*/ 81 w 271"/>
                <a:gd name="T27" fmla="*/ 92 h 423"/>
                <a:gd name="T28" fmla="*/ 90 w 271"/>
                <a:gd name="T29" fmla="*/ 103 h 423"/>
                <a:gd name="T30" fmla="*/ 85 w 271"/>
                <a:gd name="T31" fmla="*/ 116 h 423"/>
                <a:gd name="T32" fmla="*/ 72 w 271"/>
                <a:gd name="T33" fmla="*/ 121 h 423"/>
                <a:gd name="T34" fmla="*/ 61 w 271"/>
                <a:gd name="T35" fmla="*/ 112 h 423"/>
                <a:gd name="T36" fmla="*/ 63 w 271"/>
                <a:gd name="T37" fmla="*/ 98 h 423"/>
                <a:gd name="T38" fmla="*/ 75 w 271"/>
                <a:gd name="T39" fmla="*/ 91 h 423"/>
                <a:gd name="T40" fmla="*/ 144 w 271"/>
                <a:gd name="T41" fmla="*/ 275 h 423"/>
                <a:gd name="T42" fmla="*/ 150 w 271"/>
                <a:gd name="T43" fmla="*/ 287 h 423"/>
                <a:gd name="T44" fmla="*/ 144 w 271"/>
                <a:gd name="T45" fmla="*/ 299 h 423"/>
                <a:gd name="T46" fmla="*/ 129 w 271"/>
                <a:gd name="T47" fmla="*/ 300 h 423"/>
                <a:gd name="T48" fmla="*/ 121 w 271"/>
                <a:gd name="T49" fmla="*/ 290 h 423"/>
                <a:gd name="T50" fmla="*/ 125 w 271"/>
                <a:gd name="T51" fmla="*/ 276 h 423"/>
                <a:gd name="T52" fmla="*/ 135 w 271"/>
                <a:gd name="T53" fmla="*/ 271 h 423"/>
                <a:gd name="T54" fmla="*/ 146 w 271"/>
                <a:gd name="T55" fmla="*/ 185 h 423"/>
                <a:gd name="T56" fmla="*/ 150 w 271"/>
                <a:gd name="T57" fmla="*/ 199 h 423"/>
                <a:gd name="T58" fmla="*/ 142 w 271"/>
                <a:gd name="T59" fmla="*/ 210 h 423"/>
                <a:gd name="T60" fmla="*/ 127 w 271"/>
                <a:gd name="T61" fmla="*/ 208 h 423"/>
                <a:gd name="T62" fmla="*/ 121 w 271"/>
                <a:gd name="T63" fmla="*/ 196 h 423"/>
                <a:gd name="T64" fmla="*/ 127 w 271"/>
                <a:gd name="T65" fmla="*/ 184 h 423"/>
                <a:gd name="T66" fmla="*/ 138 w 271"/>
                <a:gd name="T67" fmla="*/ 91 h 423"/>
                <a:gd name="T68" fmla="*/ 149 w 271"/>
                <a:gd name="T69" fmla="*/ 100 h 423"/>
                <a:gd name="T70" fmla="*/ 148 w 271"/>
                <a:gd name="T71" fmla="*/ 114 h 423"/>
                <a:gd name="T72" fmla="*/ 135 w 271"/>
                <a:gd name="T73" fmla="*/ 121 h 423"/>
                <a:gd name="T74" fmla="*/ 123 w 271"/>
                <a:gd name="T75" fmla="*/ 114 h 423"/>
                <a:gd name="T76" fmla="*/ 122 w 271"/>
                <a:gd name="T77" fmla="*/ 100 h 423"/>
                <a:gd name="T78" fmla="*/ 133 w 271"/>
                <a:gd name="T79" fmla="*/ 91 h 423"/>
                <a:gd name="T80" fmla="*/ 201 w 271"/>
                <a:gd name="T81" fmla="*/ 272 h 423"/>
                <a:gd name="T82" fmla="*/ 210 w 271"/>
                <a:gd name="T83" fmla="*/ 283 h 423"/>
                <a:gd name="T84" fmla="*/ 207 w 271"/>
                <a:gd name="T85" fmla="*/ 298 h 423"/>
                <a:gd name="T86" fmla="*/ 192 w 271"/>
                <a:gd name="T87" fmla="*/ 301 h 423"/>
                <a:gd name="T88" fmla="*/ 181 w 271"/>
                <a:gd name="T89" fmla="*/ 292 h 423"/>
                <a:gd name="T90" fmla="*/ 184 w 271"/>
                <a:gd name="T91" fmla="*/ 278 h 423"/>
                <a:gd name="T92" fmla="*/ 196 w 271"/>
                <a:gd name="T93" fmla="*/ 271 h 423"/>
                <a:gd name="T94" fmla="*/ 205 w 271"/>
                <a:gd name="T95" fmla="*/ 184 h 423"/>
                <a:gd name="T96" fmla="*/ 211 w 271"/>
                <a:gd name="T97" fmla="*/ 196 h 423"/>
                <a:gd name="T98" fmla="*/ 205 w 271"/>
                <a:gd name="T99" fmla="*/ 208 h 423"/>
                <a:gd name="T100" fmla="*/ 190 w 271"/>
                <a:gd name="T101" fmla="*/ 210 h 423"/>
                <a:gd name="T102" fmla="*/ 181 w 271"/>
                <a:gd name="T103" fmla="*/ 199 h 423"/>
                <a:gd name="T104" fmla="*/ 185 w 271"/>
                <a:gd name="T105" fmla="*/ 185 h 423"/>
                <a:gd name="T106" fmla="*/ 196 w 271"/>
                <a:gd name="T107" fmla="*/ 91 h 423"/>
                <a:gd name="T108" fmla="*/ 208 w 271"/>
                <a:gd name="T109" fmla="*/ 98 h 423"/>
                <a:gd name="T110" fmla="*/ 210 w 271"/>
                <a:gd name="T111" fmla="*/ 112 h 423"/>
                <a:gd name="T112" fmla="*/ 199 w 271"/>
                <a:gd name="T113" fmla="*/ 121 h 423"/>
                <a:gd name="T114" fmla="*/ 185 w 271"/>
                <a:gd name="T115" fmla="*/ 116 h 423"/>
                <a:gd name="T116" fmla="*/ 181 w 271"/>
                <a:gd name="T117" fmla="*/ 102 h 423"/>
                <a:gd name="T118" fmla="*/ 190 w 271"/>
                <a:gd name="T119" fmla="*/ 92 h 423"/>
                <a:gd name="T120" fmla="*/ 271 w 271"/>
                <a:gd name="T121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3">
                  <a:moveTo>
                    <a:pt x="75" y="271"/>
                  </a:moveTo>
                  <a:lnTo>
                    <a:pt x="79" y="271"/>
                  </a:lnTo>
                  <a:lnTo>
                    <a:pt x="81" y="272"/>
                  </a:lnTo>
                  <a:lnTo>
                    <a:pt x="83" y="275"/>
                  </a:lnTo>
                  <a:lnTo>
                    <a:pt x="85" y="276"/>
                  </a:lnTo>
                  <a:lnTo>
                    <a:pt x="87" y="278"/>
                  </a:lnTo>
                  <a:lnTo>
                    <a:pt x="89" y="281"/>
                  </a:lnTo>
                  <a:lnTo>
                    <a:pt x="90" y="283"/>
                  </a:lnTo>
                  <a:lnTo>
                    <a:pt x="91" y="287"/>
                  </a:lnTo>
                  <a:lnTo>
                    <a:pt x="90" y="290"/>
                  </a:lnTo>
                  <a:lnTo>
                    <a:pt x="89" y="292"/>
                  </a:lnTo>
                  <a:lnTo>
                    <a:pt x="87" y="296"/>
                  </a:lnTo>
                  <a:lnTo>
                    <a:pt x="85" y="298"/>
                  </a:lnTo>
                  <a:lnTo>
                    <a:pt x="83" y="299"/>
                  </a:lnTo>
                  <a:lnTo>
                    <a:pt x="81" y="301"/>
                  </a:lnTo>
                  <a:lnTo>
                    <a:pt x="79" y="301"/>
                  </a:lnTo>
                  <a:lnTo>
                    <a:pt x="75" y="302"/>
                  </a:lnTo>
                  <a:lnTo>
                    <a:pt x="72" y="301"/>
                  </a:lnTo>
                  <a:lnTo>
                    <a:pt x="70" y="300"/>
                  </a:lnTo>
                  <a:lnTo>
                    <a:pt x="66" y="299"/>
                  </a:lnTo>
                  <a:lnTo>
                    <a:pt x="64" y="298"/>
                  </a:lnTo>
                  <a:lnTo>
                    <a:pt x="63" y="296"/>
                  </a:lnTo>
                  <a:lnTo>
                    <a:pt x="61" y="292"/>
                  </a:lnTo>
                  <a:lnTo>
                    <a:pt x="60" y="290"/>
                  </a:lnTo>
                  <a:lnTo>
                    <a:pt x="60" y="287"/>
                  </a:lnTo>
                  <a:lnTo>
                    <a:pt x="60" y="283"/>
                  </a:lnTo>
                  <a:lnTo>
                    <a:pt x="61" y="281"/>
                  </a:lnTo>
                  <a:lnTo>
                    <a:pt x="63" y="278"/>
                  </a:lnTo>
                  <a:lnTo>
                    <a:pt x="64" y="276"/>
                  </a:lnTo>
                  <a:lnTo>
                    <a:pt x="66" y="275"/>
                  </a:lnTo>
                  <a:lnTo>
                    <a:pt x="70" y="272"/>
                  </a:lnTo>
                  <a:lnTo>
                    <a:pt x="72" y="272"/>
                  </a:lnTo>
                  <a:lnTo>
                    <a:pt x="75" y="271"/>
                  </a:lnTo>
                  <a:lnTo>
                    <a:pt x="75" y="271"/>
                  </a:lnTo>
                  <a:close/>
                  <a:moveTo>
                    <a:pt x="75" y="181"/>
                  </a:moveTo>
                  <a:lnTo>
                    <a:pt x="79" y="182"/>
                  </a:lnTo>
                  <a:lnTo>
                    <a:pt x="81" y="183"/>
                  </a:lnTo>
                  <a:lnTo>
                    <a:pt x="83" y="184"/>
                  </a:lnTo>
                  <a:lnTo>
                    <a:pt x="85" y="185"/>
                  </a:lnTo>
                  <a:lnTo>
                    <a:pt x="87" y="187"/>
                  </a:lnTo>
                  <a:lnTo>
                    <a:pt x="89" y="191"/>
                  </a:lnTo>
                  <a:lnTo>
                    <a:pt x="90" y="193"/>
                  </a:lnTo>
                  <a:lnTo>
                    <a:pt x="91" y="196"/>
                  </a:lnTo>
                  <a:lnTo>
                    <a:pt x="90" y="199"/>
                  </a:lnTo>
                  <a:lnTo>
                    <a:pt x="89" y="202"/>
                  </a:lnTo>
                  <a:lnTo>
                    <a:pt x="87" y="205"/>
                  </a:lnTo>
                  <a:lnTo>
                    <a:pt x="85" y="207"/>
                  </a:lnTo>
                  <a:lnTo>
                    <a:pt x="83" y="208"/>
                  </a:lnTo>
                  <a:lnTo>
                    <a:pt x="81" y="210"/>
                  </a:lnTo>
                  <a:lnTo>
                    <a:pt x="79" y="210"/>
                  </a:lnTo>
                  <a:lnTo>
                    <a:pt x="75" y="212"/>
                  </a:lnTo>
                  <a:lnTo>
                    <a:pt x="72" y="210"/>
                  </a:lnTo>
                  <a:lnTo>
                    <a:pt x="70" y="210"/>
                  </a:lnTo>
                  <a:lnTo>
                    <a:pt x="66" y="208"/>
                  </a:lnTo>
                  <a:lnTo>
                    <a:pt x="64" y="207"/>
                  </a:lnTo>
                  <a:lnTo>
                    <a:pt x="63" y="205"/>
                  </a:lnTo>
                  <a:lnTo>
                    <a:pt x="61" y="202"/>
                  </a:lnTo>
                  <a:lnTo>
                    <a:pt x="60" y="199"/>
                  </a:lnTo>
                  <a:lnTo>
                    <a:pt x="60" y="196"/>
                  </a:lnTo>
                  <a:lnTo>
                    <a:pt x="60" y="193"/>
                  </a:lnTo>
                  <a:lnTo>
                    <a:pt x="61" y="191"/>
                  </a:lnTo>
                  <a:lnTo>
                    <a:pt x="63" y="187"/>
                  </a:lnTo>
                  <a:lnTo>
                    <a:pt x="64" y="185"/>
                  </a:lnTo>
                  <a:lnTo>
                    <a:pt x="66" y="184"/>
                  </a:lnTo>
                  <a:lnTo>
                    <a:pt x="70" y="183"/>
                  </a:lnTo>
                  <a:lnTo>
                    <a:pt x="72" y="182"/>
                  </a:lnTo>
                  <a:lnTo>
                    <a:pt x="75" y="181"/>
                  </a:lnTo>
                  <a:close/>
                  <a:moveTo>
                    <a:pt x="75" y="91"/>
                  </a:moveTo>
                  <a:lnTo>
                    <a:pt x="79" y="91"/>
                  </a:lnTo>
                  <a:lnTo>
                    <a:pt x="81" y="92"/>
                  </a:lnTo>
                  <a:lnTo>
                    <a:pt x="83" y="93"/>
                  </a:lnTo>
                  <a:lnTo>
                    <a:pt x="85" y="95"/>
                  </a:lnTo>
                  <a:lnTo>
                    <a:pt x="87" y="98"/>
                  </a:lnTo>
                  <a:lnTo>
                    <a:pt x="89" y="100"/>
                  </a:lnTo>
                  <a:lnTo>
                    <a:pt x="90" y="103"/>
                  </a:lnTo>
                  <a:lnTo>
                    <a:pt x="91" y="105"/>
                  </a:lnTo>
                  <a:lnTo>
                    <a:pt x="90" y="109"/>
                  </a:lnTo>
                  <a:lnTo>
                    <a:pt x="89" y="112"/>
                  </a:lnTo>
                  <a:lnTo>
                    <a:pt x="87" y="114"/>
                  </a:lnTo>
                  <a:lnTo>
                    <a:pt x="85" y="116"/>
                  </a:lnTo>
                  <a:lnTo>
                    <a:pt x="83" y="119"/>
                  </a:lnTo>
                  <a:lnTo>
                    <a:pt x="81" y="120"/>
                  </a:lnTo>
                  <a:lnTo>
                    <a:pt x="79" y="121"/>
                  </a:lnTo>
                  <a:lnTo>
                    <a:pt x="75" y="121"/>
                  </a:lnTo>
                  <a:lnTo>
                    <a:pt x="72" y="121"/>
                  </a:lnTo>
                  <a:lnTo>
                    <a:pt x="70" y="120"/>
                  </a:lnTo>
                  <a:lnTo>
                    <a:pt x="66" y="119"/>
                  </a:lnTo>
                  <a:lnTo>
                    <a:pt x="64" y="116"/>
                  </a:lnTo>
                  <a:lnTo>
                    <a:pt x="63" y="114"/>
                  </a:lnTo>
                  <a:lnTo>
                    <a:pt x="61" y="112"/>
                  </a:lnTo>
                  <a:lnTo>
                    <a:pt x="60" y="109"/>
                  </a:lnTo>
                  <a:lnTo>
                    <a:pt x="60" y="105"/>
                  </a:lnTo>
                  <a:lnTo>
                    <a:pt x="60" y="102"/>
                  </a:lnTo>
                  <a:lnTo>
                    <a:pt x="61" y="100"/>
                  </a:lnTo>
                  <a:lnTo>
                    <a:pt x="63" y="98"/>
                  </a:lnTo>
                  <a:lnTo>
                    <a:pt x="64" y="95"/>
                  </a:lnTo>
                  <a:lnTo>
                    <a:pt x="66" y="93"/>
                  </a:lnTo>
                  <a:lnTo>
                    <a:pt x="70" y="92"/>
                  </a:lnTo>
                  <a:lnTo>
                    <a:pt x="72" y="91"/>
                  </a:lnTo>
                  <a:lnTo>
                    <a:pt x="75" y="91"/>
                  </a:lnTo>
                  <a:lnTo>
                    <a:pt x="75" y="91"/>
                  </a:lnTo>
                  <a:close/>
                  <a:moveTo>
                    <a:pt x="135" y="271"/>
                  </a:moveTo>
                  <a:lnTo>
                    <a:pt x="138" y="271"/>
                  </a:lnTo>
                  <a:lnTo>
                    <a:pt x="142" y="272"/>
                  </a:lnTo>
                  <a:lnTo>
                    <a:pt x="144" y="275"/>
                  </a:lnTo>
                  <a:lnTo>
                    <a:pt x="146" y="276"/>
                  </a:lnTo>
                  <a:lnTo>
                    <a:pt x="148" y="278"/>
                  </a:lnTo>
                  <a:lnTo>
                    <a:pt x="149" y="281"/>
                  </a:lnTo>
                  <a:lnTo>
                    <a:pt x="150" y="283"/>
                  </a:lnTo>
                  <a:lnTo>
                    <a:pt x="150" y="287"/>
                  </a:lnTo>
                  <a:lnTo>
                    <a:pt x="150" y="290"/>
                  </a:lnTo>
                  <a:lnTo>
                    <a:pt x="149" y="292"/>
                  </a:lnTo>
                  <a:lnTo>
                    <a:pt x="148" y="296"/>
                  </a:lnTo>
                  <a:lnTo>
                    <a:pt x="146" y="298"/>
                  </a:lnTo>
                  <a:lnTo>
                    <a:pt x="144" y="299"/>
                  </a:lnTo>
                  <a:lnTo>
                    <a:pt x="142" y="301"/>
                  </a:lnTo>
                  <a:lnTo>
                    <a:pt x="138" y="301"/>
                  </a:lnTo>
                  <a:lnTo>
                    <a:pt x="135" y="302"/>
                  </a:lnTo>
                  <a:lnTo>
                    <a:pt x="133" y="301"/>
                  </a:lnTo>
                  <a:lnTo>
                    <a:pt x="129" y="300"/>
                  </a:lnTo>
                  <a:lnTo>
                    <a:pt x="127" y="299"/>
                  </a:lnTo>
                  <a:lnTo>
                    <a:pt x="125" y="298"/>
                  </a:lnTo>
                  <a:lnTo>
                    <a:pt x="123" y="296"/>
                  </a:lnTo>
                  <a:lnTo>
                    <a:pt x="122" y="292"/>
                  </a:lnTo>
                  <a:lnTo>
                    <a:pt x="121" y="290"/>
                  </a:lnTo>
                  <a:lnTo>
                    <a:pt x="121" y="287"/>
                  </a:lnTo>
                  <a:lnTo>
                    <a:pt x="121" y="283"/>
                  </a:lnTo>
                  <a:lnTo>
                    <a:pt x="122" y="281"/>
                  </a:lnTo>
                  <a:lnTo>
                    <a:pt x="123" y="278"/>
                  </a:lnTo>
                  <a:lnTo>
                    <a:pt x="125" y="276"/>
                  </a:lnTo>
                  <a:lnTo>
                    <a:pt x="127" y="275"/>
                  </a:lnTo>
                  <a:lnTo>
                    <a:pt x="129" y="272"/>
                  </a:lnTo>
                  <a:lnTo>
                    <a:pt x="133" y="272"/>
                  </a:lnTo>
                  <a:lnTo>
                    <a:pt x="135" y="271"/>
                  </a:lnTo>
                  <a:lnTo>
                    <a:pt x="135" y="271"/>
                  </a:lnTo>
                  <a:close/>
                  <a:moveTo>
                    <a:pt x="135" y="181"/>
                  </a:moveTo>
                  <a:lnTo>
                    <a:pt x="138" y="182"/>
                  </a:lnTo>
                  <a:lnTo>
                    <a:pt x="142" y="183"/>
                  </a:lnTo>
                  <a:lnTo>
                    <a:pt x="144" y="184"/>
                  </a:lnTo>
                  <a:lnTo>
                    <a:pt x="146" y="185"/>
                  </a:lnTo>
                  <a:lnTo>
                    <a:pt x="148" y="187"/>
                  </a:lnTo>
                  <a:lnTo>
                    <a:pt x="149" y="191"/>
                  </a:lnTo>
                  <a:lnTo>
                    <a:pt x="150" y="193"/>
                  </a:lnTo>
                  <a:lnTo>
                    <a:pt x="150" y="196"/>
                  </a:lnTo>
                  <a:lnTo>
                    <a:pt x="150" y="199"/>
                  </a:lnTo>
                  <a:lnTo>
                    <a:pt x="149" y="202"/>
                  </a:lnTo>
                  <a:lnTo>
                    <a:pt x="148" y="205"/>
                  </a:lnTo>
                  <a:lnTo>
                    <a:pt x="146" y="207"/>
                  </a:lnTo>
                  <a:lnTo>
                    <a:pt x="144" y="208"/>
                  </a:lnTo>
                  <a:lnTo>
                    <a:pt x="142" y="210"/>
                  </a:lnTo>
                  <a:lnTo>
                    <a:pt x="138" y="210"/>
                  </a:lnTo>
                  <a:lnTo>
                    <a:pt x="135" y="212"/>
                  </a:lnTo>
                  <a:lnTo>
                    <a:pt x="133" y="210"/>
                  </a:lnTo>
                  <a:lnTo>
                    <a:pt x="129" y="210"/>
                  </a:lnTo>
                  <a:lnTo>
                    <a:pt x="127" y="208"/>
                  </a:lnTo>
                  <a:lnTo>
                    <a:pt x="125" y="207"/>
                  </a:lnTo>
                  <a:lnTo>
                    <a:pt x="123" y="205"/>
                  </a:lnTo>
                  <a:lnTo>
                    <a:pt x="122" y="202"/>
                  </a:lnTo>
                  <a:lnTo>
                    <a:pt x="121" y="199"/>
                  </a:lnTo>
                  <a:lnTo>
                    <a:pt x="121" y="196"/>
                  </a:lnTo>
                  <a:lnTo>
                    <a:pt x="121" y="193"/>
                  </a:lnTo>
                  <a:lnTo>
                    <a:pt x="122" y="191"/>
                  </a:lnTo>
                  <a:lnTo>
                    <a:pt x="123" y="187"/>
                  </a:lnTo>
                  <a:lnTo>
                    <a:pt x="125" y="185"/>
                  </a:lnTo>
                  <a:lnTo>
                    <a:pt x="127" y="184"/>
                  </a:lnTo>
                  <a:lnTo>
                    <a:pt x="129" y="183"/>
                  </a:lnTo>
                  <a:lnTo>
                    <a:pt x="133" y="182"/>
                  </a:lnTo>
                  <a:lnTo>
                    <a:pt x="135" y="181"/>
                  </a:lnTo>
                  <a:close/>
                  <a:moveTo>
                    <a:pt x="135" y="91"/>
                  </a:moveTo>
                  <a:lnTo>
                    <a:pt x="138" y="91"/>
                  </a:lnTo>
                  <a:lnTo>
                    <a:pt x="142" y="92"/>
                  </a:lnTo>
                  <a:lnTo>
                    <a:pt x="144" y="93"/>
                  </a:lnTo>
                  <a:lnTo>
                    <a:pt x="146" y="95"/>
                  </a:lnTo>
                  <a:lnTo>
                    <a:pt x="148" y="98"/>
                  </a:lnTo>
                  <a:lnTo>
                    <a:pt x="149" y="100"/>
                  </a:lnTo>
                  <a:lnTo>
                    <a:pt x="150" y="103"/>
                  </a:lnTo>
                  <a:lnTo>
                    <a:pt x="150" y="105"/>
                  </a:lnTo>
                  <a:lnTo>
                    <a:pt x="150" y="109"/>
                  </a:lnTo>
                  <a:lnTo>
                    <a:pt x="149" y="112"/>
                  </a:lnTo>
                  <a:lnTo>
                    <a:pt x="148" y="114"/>
                  </a:lnTo>
                  <a:lnTo>
                    <a:pt x="146" y="116"/>
                  </a:lnTo>
                  <a:lnTo>
                    <a:pt x="144" y="119"/>
                  </a:lnTo>
                  <a:lnTo>
                    <a:pt x="142" y="120"/>
                  </a:lnTo>
                  <a:lnTo>
                    <a:pt x="138" y="121"/>
                  </a:lnTo>
                  <a:lnTo>
                    <a:pt x="135" y="121"/>
                  </a:lnTo>
                  <a:lnTo>
                    <a:pt x="133" y="121"/>
                  </a:lnTo>
                  <a:lnTo>
                    <a:pt x="129" y="120"/>
                  </a:lnTo>
                  <a:lnTo>
                    <a:pt x="127" y="119"/>
                  </a:lnTo>
                  <a:lnTo>
                    <a:pt x="125" y="116"/>
                  </a:lnTo>
                  <a:lnTo>
                    <a:pt x="123" y="114"/>
                  </a:lnTo>
                  <a:lnTo>
                    <a:pt x="122" y="112"/>
                  </a:lnTo>
                  <a:lnTo>
                    <a:pt x="121" y="109"/>
                  </a:lnTo>
                  <a:lnTo>
                    <a:pt x="121" y="105"/>
                  </a:lnTo>
                  <a:lnTo>
                    <a:pt x="121" y="102"/>
                  </a:lnTo>
                  <a:lnTo>
                    <a:pt x="122" y="100"/>
                  </a:lnTo>
                  <a:lnTo>
                    <a:pt x="123" y="98"/>
                  </a:lnTo>
                  <a:lnTo>
                    <a:pt x="125" y="95"/>
                  </a:lnTo>
                  <a:lnTo>
                    <a:pt x="127" y="93"/>
                  </a:lnTo>
                  <a:lnTo>
                    <a:pt x="129" y="92"/>
                  </a:lnTo>
                  <a:lnTo>
                    <a:pt x="133" y="91"/>
                  </a:lnTo>
                  <a:lnTo>
                    <a:pt x="135" y="91"/>
                  </a:lnTo>
                  <a:lnTo>
                    <a:pt x="135" y="91"/>
                  </a:lnTo>
                  <a:close/>
                  <a:moveTo>
                    <a:pt x="196" y="271"/>
                  </a:moveTo>
                  <a:lnTo>
                    <a:pt x="199" y="271"/>
                  </a:lnTo>
                  <a:lnTo>
                    <a:pt x="201" y="272"/>
                  </a:lnTo>
                  <a:lnTo>
                    <a:pt x="205" y="275"/>
                  </a:lnTo>
                  <a:lnTo>
                    <a:pt x="207" y="276"/>
                  </a:lnTo>
                  <a:lnTo>
                    <a:pt x="208" y="278"/>
                  </a:lnTo>
                  <a:lnTo>
                    <a:pt x="210" y="281"/>
                  </a:lnTo>
                  <a:lnTo>
                    <a:pt x="210" y="283"/>
                  </a:lnTo>
                  <a:lnTo>
                    <a:pt x="211" y="287"/>
                  </a:lnTo>
                  <a:lnTo>
                    <a:pt x="210" y="290"/>
                  </a:lnTo>
                  <a:lnTo>
                    <a:pt x="210" y="292"/>
                  </a:lnTo>
                  <a:lnTo>
                    <a:pt x="208" y="296"/>
                  </a:lnTo>
                  <a:lnTo>
                    <a:pt x="207" y="298"/>
                  </a:lnTo>
                  <a:lnTo>
                    <a:pt x="205" y="299"/>
                  </a:lnTo>
                  <a:lnTo>
                    <a:pt x="201" y="301"/>
                  </a:lnTo>
                  <a:lnTo>
                    <a:pt x="199" y="301"/>
                  </a:lnTo>
                  <a:lnTo>
                    <a:pt x="196" y="302"/>
                  </a:lnTo>
                  <a:lnTo>
                    <a:pt x="192" y="301"/>
                  </a:lnTo>
                  <a:lnTo>
                    <a:pt x="190" y="300"/>
                  </a:lnTo>
                  <a:lnTo>
                    <a:pt x="187" y="299"/>
                  </a:lnTo>
                  <a:lnTo>
                    <a:pt x="185" y="298"/>
                  </a:lnTo>
                  <a:lnTo>
                    <a:pt x="184" y="296"/>
                  </a:lnTo>
                  <a:lnTo>
                    <a:pt x="181" y="292"/>
                  </a:lnTo>
                  <a:lnTo>
                    <a:pt x="181" y="290"/>
                  </a:lnTo>
                  <a:lnTo>
                    <a:pt x="180" y="287"/>
                  </a:lnTo>
                  <a:lnTo>
                    <a:pt x="181" y="283"/>
                  </a:lnTo>
                  <a:lnTo>
                    <a:pt x="181" y="281"/>
                  </a:lnTo>
                  <a:lnTo>
                    <a:pt x="184" y="278"/>
                  </a:lnTo>
                  <a:lnTo>
                    <a:pt x="185" y="276"/>
                  </a:lnTo>
                  <a:lnTo>
                    <a:pt x="187" y="275"/>
                  </a:lnTo>
                  <a:lnTo>
                    <a:pt x="190" y="272"/>
                  </a:lnTo>
                  <a:lnTo>
                    <a:pt x="192" y="272"/>
                  </a:lnTo>
                  <a:lnTo>
                    <a:pt x="196" y="271"/>
                  </a:lnTo>
                  <a:lnTo>
                    <a:pt x="196" y="271"/>
                  </a:lnTo>
                  <a:close/>
                  <a:moveTo>
                    <a:pt x="196" y="181"/>
                  </a:moveTo>
                  <a:lnTo>
                    <a:pt x="199" y="182"/>
                  </a:lnTo>
                  <a:lnTo>
                    <a:pt x="201" y="183"/>
                  </a:lnTo>
                  <a:lnTo>
                    <a:pt x="205" y="184"/>
                  </a:lnTo>
                  <a:lnTo>
                    <a:pt x="207" y="185"/>
                  </a:lnTo>
                  <a:lnTo>
                    <a:pt x="208" y="187"/>
                  </a:lnTo>
                  <a:lnTo>
                    <a:pt x="210" y="191"/>
                  </a:lnTo>
                  <a:lnTo>
                    <a:pt x="210" y="193"/>
                  </a:lnTo>
                  <a:lnTo>
                    <a:pt x="211" y="196"/>
                  </a:lnTo>
                  <a:lnTo>
                    <a:pt x="210" y="199"/>
                  </a:lnTo>
                  <a:lnTo>
                    <a:pt x="210" y="202"/>
                  </a:lnTo>
                  <a:lnTo>
                    <a:pt x="208" y="205"/>
                  </a:lnTo>
                  <a:lnTo>
                    <a:pt x="207" y="207"/>
                  </a:lnTo>
                  <a:lnTo>
                    <a:pt x="205" y="208"/>
                  </a:lnTo>
                  <a:lnTo>
                    <a:pt x="201" y="210"/>
                  </a:lnTo>
                  <a:lnTo>
                    <a:pt x="199" y="210"/>
                  </a:lnTo>
                  <a:lnTo>
                    <a:pt x="196" y="212"/>
                  </a:lnTo>
                  <a:lnTo>
                    <a:pt x="192" y="210"/>
                  </a:lnTo>
                  <a:lnTo>
                    <a:pt x="190" y="210"/>
                  </a:lnTo>
                  <a:lnTo>
                    <a:pt x="187" y="208"/>
                  </a:lnTo>
                  <a:lnTo>
                    <a:pt x="185" y="207"/>
                  </a:lnTo>
                  <a:lnTo>
                    <a:pt x="184" y="205"/>
                  </a:lnTo>
                  <a:lnTo>
                    <a:pt x="181" y="202"/>
                  </a:lnTo>
                  <a:lnTo>
                    <a:pt x="181" y="199"/>
                  </a:lnTo>
                  <a:lnTo>
                    <a:pt x="180" y="196"/>
                  </a:lnTo>
                  <a:lnTo>
                    <a:pt x="181" y="193"/>
                  </a:lnTo>
                  <a:lnTo>
                    <a:pt x="181" y="191"/>
                  </a:lnTo>
                  <a:lnTo>
                    <a:pt x="184" y="187"/>
                  </a:lnTo>
                  <a:lnTo>
                    <a:pt x="185" y="185"/>
                  </a:lnTo>
                  <a:lnTo>
                    <a:pt x="187" y="184"/>
                  </a:lnTo>
                  <a:lnTo>
                    <a:pt x="190" y="183"/>
                  </a:lnTo>
                  <a:lnTo>
                    <a:pt x="192" y="182"/>
                  </a:lnTo>
                  <a:lnTo>
                    <a:pt x="196" y="181"/>
                  </a:lnTo>
                  <a:close/>
                  <a:moveTo>
                    <a:pt x="196" y="91"/>
                  </a:moveTo>
                  <a:lnTo>
                    <a:pt x="199" y="91"/>
                  </a:lnTo>
                  <a:lnTo>
                    <a:pt x="201" y="92"/>
                  </a:lnTo>
                  <a:lnTo>
                    <a:pt x="205" y="93"/>
                  </a:lnTo>
                  <a:lnTo>
                    <a:pt x="207" y="95"/>
                  </a:lnTo>
                  <a:lnTo>
                    <a:pt x="208" y="98"/>
                  </a:lnTo>
                  <a:lnTo>
                    <a:pt x="210" y="100"/>
                  </a:lnTo>
                  <a:lnTo>
                    <a:pt x="210" y="103"/>
                  </a:lnTo>
                  <a:lnTo>
                    <a:pt x="211" y="105"/>
                  </a:lnTo>
                  <a:lnTo>
                    <a:pt x="210" y="109"/>
                  </a:lnTo>
                  <a:lnTo>
                    <a:pt x="210" y="112"/>
                  </a:lnTo>
                  <a:lnTo>
                    <a:pt x="208" y="114"/>
                  </a:lnTo>
                  <a:lnTo>
                    <a:pt x="207" y="116"/>
                  </a:lnTo>
                  <a:lnTo>
                    <a:pt x="205" y="119"/>
                  </a:lnTo>
                  <a:lnTo>
                    <a:pt x="201" y="120"/>
                  </a:lnTo>
                  <a:lnTo>
                    <a:pt x="199" y="121"/>
                  </a:lnTo>
                  <a:lnTo>
                    <a:pt x="196" y="121"/>
                  </a:lnTo>
                  <a:lnTo>
                    <a:pt x="192" y="121"/>
                  </a:lnTo>
                  <a:lnTo>
                    <a:pt x="190" y="120"/>
                  </a:lnTo>
                  <a:lnTo>
                    <a:pt x="187" y="119"/>
                  </a:lnTo>
                  <a:lnTo>
                    <a:pt x="185" y="116"/>
                  </a:lnTo>
                  <a:lnTo>
                    <a:pt x="184" y="114"/>
                  </a:lnTo>
                  <a:lnTo>
                    <a:pt x="181" y="112"/>
                  </a:lnTo>
                  <a:lnTo>
                    <a:pt x="181" y="109"/>
                  </a:lnTo>
                  <a:lnTo>
                    <a:pt x="180" y="105"/>
                  </a:lnTo>
                  <a:lnTo>
                    <a:pt x="181" y="102"/>
                  </a:lnTo>
                  <a:lnTo>
                    <a:pt x="181" y="100"/>
                  </a:lnTo>
                  <a:lnTo>
                    <a:pt x="184" y="98"/>
                  </a:lnTo>
                  <a:lnTo>
                    <a:pt x="185" y="95"/>
                  </a:lnTo>
                  <a:lnTo>
                    <a:pt x="187" y="93"/>
                  </a:lnTo>
                  <a:lnTo>
                    <a:pt x="190" y="92"/>
                  </a:lnTo>
                  <a:lnTo>
                    <a:pt x="192" y="91"/>
                  </a:lnTo>
                  <a:lnTo>
                    <a:pt x="196" y="91"/>
                  </a:lnTo>
                  <a:lnTo>
                    <a:pt x="196" y="91"/>
                  </a:lnTo>
                  <a:close/>
                  <a:moveTo>
                    <a:pt x="0" y="423"/>
                  </a:moveTo>
                  <a:lnTo>
                    <a:pt x="271" y="423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4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Freeform 1460">
              <a:extLst>
                <a:ext uri="{FF2B5EF4-FFF2-40B4-BE49-F238E27FC236}">
                  <a16:creationId xmlns:a16="http://schemas.microsoft.com/office/drawing/2014/main" id="{7630934C-6A42-4D87-947E-2BD5062A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6663" y="869950"/>
              <a:ext cx="68263" cy="19050"/>
            </a:xfrm>
            <a:custGeom>
              <a:avLst/>
              <a:gdLst>
                <a:gd name="T0" fmla="*/ 204 w 215"/>
                <a:gd name="T1" fmla="*/ 59 h 59"/>
                <a:gd name="T2" fmla="*/ 210 w 215"/>
                <a:gd name="T3" fmla="*/ 56 h 59"/>
                <a:gd name="T4" fmla="*/ 214 w 215"/>
                <a:gd name="T5" fmla="*/ 50 h 59"/>
                <a:gd name="T6" fmla="*/ 215 w 215"/>
                <a:gd name="T7" fmla="*/ 45 h 59"/>
                <a:gd name="T8" fmla="*/ 214 w 215"/>
                <a:gd name="T9" fmla="*/ 38 h 59"/>
                <a:gd name="T10" fmla="*/ 211 w 215"/>
                <a:gd name="T11" fmla="*/ 34 h 59"/>
                <a:gd name="T12" fmla="*/ 198 w 215"/>
                <a:gd name="T13" fmla="*/ 25 h 59"/>
                <a:gd name="T14" fmla="*/ 173 w 215"/>
                <a:gd name="T15" fmla="*/ 13 h 59"/>
                <a:gd name="T16" fmla="*/ 147 w 215"/>
                <a:gd name="T17" fmla="*/ 5 h 59"/>
                <a:gd name="T18" fmla="*/ 120 w 215"/>
                <a:gd name="T19" fmla="*/ 1 h 59"/>
                <a:gd name="T20" fmla="*/ 94 w 215"/>
                <a:gd name="T21" fmla="*/ 1 h 59"/>
                <a:gd name="T22" fmla="*/ 68 w 215"/>
                <a:gd name="T23" fmla="*/ 5 h 59"/>
                <a:gd name="T24" fmla="*/ 42 w 215"/>
                <a:gd name="T25" fmla="*/ 13 h 59"/>
                <a:gd name="T26" fmla="*/ 17 w 215"/>
                <a:gd name="T27" fmla="*/ 25 h 59"/>
                <a:gd name="T28" fmla="*/ 4 w 215"/>
                <a:gd name="T29" fmla="*/ 34 h 59"/>
                <a:gd name="T30" fmla="*/ 1 w 215"/>
                <a:gd name="T31" fmla="*/ 38 h 59"/>
                <a:gd name="T32" fmla="*/ 0 w 215"/>
                <a:gd name="T33" fmla="*/ 45 h 59"/>
                <a:gd name="T34" fmla="*/ 1 w 215"/>
                <a:gd name="T35" fmla="*/ 50 h 59"/>
                <a:gd name="T36" fmla="*/ 4 w 215"/>
                <a:gd name="T37" fmla="*/ 55 h 59"/>
                <a:gd name="T38" fmla="*/ 9 w 215"/>
                <a:gd name="T39" fmla="*/ 58 h 59"/>
                <a:gd name="T40" fmla="*/ 14 w 215"/>
                <a:gd name="T41" fmla="*/ 59 h 59"/>
                <a:gd name="T42" fmla="*/ 21 w 215"/>
                <a:gd name="T43" fmla="*/ 58 h 59"/>
                <a:gd name="T44" fmla="*/ 33 w 215"/>
                <a:gd name="T45" fmla="*/ 50 h 59"/>
                <a:gd name="T46" fmla="*/ 53 w 215"/>
                <a:gd name="T47" fmla="*/ 41 h 59"/>
                <a:gd name="T48" fmla="*/ 75 w 215"/>
                <a:gd name="T49" fmla="*/ 35 h 59"/>
                <a:gd name="T50" fmla="*/ 96 w 215"/>
                <a:gd name="T51" fmla="*/ 31 h 59"/>
                <a:gd name="T52" fmla="*/ 118 w 215"/>
                <a:gd name="T53" fmla="*/ 31 h 59"/>
                <a:gd name="T54" fmla="*/ 140 w 215"/>
                <a:gd name="T55" fmla="*/ 35 h 59"/>
                <a:gd name="T56" fmla="*/ 162 w 215"/>
                <a:gd name="T57" fmla="*/ 41 h 59"/>
                <a:gd name="T58" fmla="*/ 182 w 215"/>
                <a:gd name="T59" fmla="*/ 50 h 59"/>
                <a:gd name="T60" fmla="*/ 195 w 215"/>
                <a:gd name="T61" fmla="*/ 59 h 59"/>
                <a:gd name="T62" fmla="*/ 200 w 215"/>
                <a:gd name="T6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5" h="59">
                  <a:moveTo>
                    <a:pt x="200" y="59"/>
                  </a:moveTo>
                  <a:lnTo>
                    <a:pt x="204" y="59"/>
                  </a:lnTo>
                  <a:lnTo>
                    <a:pt x="208" y="58"/>
                  </a:lnTo>
                  <a:lnTo>
                    <a:pt x="210" y="56"/>
                  </a:lnTo>
                  <a:lnTo>
                    <a:pt x="213" y="52"/>
                  </a:lnTo>
                  <a:lnTo>
                    <a:pt x="214" y="50"/>
                  </a:lnTo>
                  <a:lnTo>
                    <a:pt x="215" y="47"/>
                  </a:lnTo>
                  <a:lnTo>
                    <a:pt x="215" y="45"/>
                  </a:lnTo>
                  <a:lnTo>
                    <a:pt x="215" y="41"/>
                  </a:lnTo>
                  <a:lnTo>
                    <a:pt x="214" y="38"/>
                  </a:lnTo>
                  <a:lnTo>
                    <a:pt x="213" y="36"/>
                  </a:lnTo>
                  <a:lnTo>
                    <a:pt x="211" y="34"/>
                  </a:lnTo>
                  <a:lnTo>
                    <a:pt x="209" y="31"/>
                  </a:lnTo>
                  <a:lnTo>
                    <a:pt x="198" y="25"/>
                  </a:lnTo>
                  <a:lnTo>
                    <a:pt x="186" y="18"/>
                  </a:lnTo>
                  <a:lnTo>
                    <a:pt x="173" y="13"/>
                  </a:lnTo>
                  <a:lnTo>
                    <a:pt x="160" y="8"/>
                  </a:lnTo>
                  <a:lnTo>
                    <a:pt x="147" y="5"/>
                  </a:lnTo>
                  <a:lnTo>
                    <a:pt x="134" y="3"/>
                  </a:lnTo>
                  <a:lnTo>
                    <a:pt x="120" y="1"/>
                  </a:lnTo>
                  <a:lnTo>
                    <a:pt x="107" y="0"/>
                  </a:lnTo>
                  <a:lnTo>
                    <a:pt x="94" y="1"/>
                  </a:lnTo>
                  <a:lnTo>
                    <a:pt x="80" y="3"/>
                  </a:lnTo>
                  <a:lnTo>
                    <a:pt x="68" y="5"/>
                  </a:lnTo>
                  <a:lnTo>
                    <a:pt x="55" y="8"/>
                  </a:lnTo>
                  <a:lnTo>
                    <a:pt x="42" y="13"/>
                  </a:lnTo>
                  <a:lnTo>
                    <a:pt x="30" y="18"/>
                  </a:lnTo>
                  <a:lnTo>
                    <a:pt x="17" y="25"/>
                  </a:lnTo>
                  <a:lnTo>
                    <a:pt x="6" y="31"/>
                  </a:lnTo>
                  <a:lnTo>
                    <a:pt x="4" y="34"/>
                  </a:lnTo>
                  <a:lnTo>
                    <a:pt x="2" y="36"/>
                  </a:lnTo>
                  <a:lnTo>
                    <a:pt x="1" y="38"/>
                  </a:lnTo>
                  <a:lnTo>
                    <a:pt x="0" y="41"/>
                  </a:lnTo>
                  <a:lnTo>
                    <a:pt x="0" y="45"/>
                  </a:lnTo>
                  <a:lnTo>
                    <a:pt x="0" y="47"/>
                  </a:lnTo>
                  <a:lnTo>
                    <a:pt x="1" y="50"/>
                  </a:lnTo>
                  <a:lnTo>
                    <a:pt x="2" y="52"/>
                  </a:lnTo>
                  <a:lnTo>
                    <a:pt x="4" y="55"/>
                  </a:lnTo>
                  <a:lnTo>
                    <a:pt x="6" y="57"/>
                  </a:lnTo>
                  <a:lnTo>
                    <a:pt x="9" y="58"/>
                  </a:lnTo>
                  <a:lnTo>
                    <a:pt x="12" y="59"/>
                  </a:lnTo>
                  <a:lnTo>
                    <a:pt x="14" y="59"/>
                  </a:lnTo>
                  <a:lnTo>
                    <a:pt x="17" y="59"/>
                  </a:lnTo>
                  <a:lnTo>
                    <a:pt x="21" y="58"/>
                  </a:lnTo>
                  <a:lnTo>
                    <a:pt x="23" y="57"/>
                  </a:lnTo>
                  <a:lnTo>
                    <a:pt x="33" y="50"/>
                  </a:lnTo>
                  <a:lnTo>
                    <a:pt x="43" y="46"/>
                  </a:lnTo>
                  <a:lnTo>
                    <a:pt x="53" y="41"/>
                  </a:lnTo>
                  <a:lnTo>
                    <a:pt x="64" y="37"/>
                  </a:lnTo>
                  <a:lnTo>
                    <a:pt x="75" y="35"/>
                  </a:lnTo>
                  <a:lnTo>
                    <a:pt x="85" y="32"/>
                  </a:lnTo>
                  <a:lnTo>
                    <a:pt x="96" y="31"/>
                  </a:lnTo>
                  <a:lnTo>
                    <a:pt x="107" y="31"/>
                  </a:lnTo>
                  <a:lnTo>
                    <a:pt x="118" y="31"/>
                  </a:lnTo>
                  <a:lnTo>
                    <a:pt x="129" y="32"/>
                  </a:lnTo>
                  <a:lnTo>
                    <a:pt x="140" y="35"/>
                  </a:lnTo>
                  <a:lnTo>
                    <a:pt x="151" y="37"/>
                  </a:lnTo>
                  <a:lnTo>
                    <a:pt x="162" y="41"/>
                  </a:lnTo>
                  <a:lnTo>
                    <a:pt x="172" y="46"/>
                  </a:lnTo>
                  <a:lnTo>
                    <a:pt x="182" y="50"/>
                  </a:lnTo>
                  <a:lnTo>
                    <a:pt x="192" y="57"/>
                  </a:lnTo>
                  <a:lnTo>
                    <a:pt x="195" y="59"/>
                  </a:lnTo>
                  <a:lnTo>
                    <a:pt x="200" y="59"/>
                  </a:lnTo>
                  <a:lnTo>
                    <a:pt x="200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 1461">
              <a:extLst>
                <a:ext uri="{FF2B5EF4-FFF2-40B4-BE49-F238E27FC236}">
                  <a16:creationId xmlns:a16="http://schemas.microsoft.com/office/drawing/2014/main" id="{627A51E2-936C-4260-9ACD-02BC3ABA2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2375" y="841375"/>
              <a:ext cx="96838" cy="23813"/>
            </a:xfrm>
            <a:custGeom>
              <a:avLst/>
              <a:gdLst>
                <a:gd name="T0" fmla="*/ 6 w 307"/>
                <a:gd name="T1" fmla="*/ 46 h 73"/>
                <a:gd name="T2" fmla="*/ 4 w 307"/>
                <a:gd name="T3" fmla="*/ 47 h 73"/>
                <a:gd name="T4" fmla="*/ 3 w 307"/>
                <a:gd name="T5" fmla="*/ 51 h 73"/>
                <a:gd name="T6" fmla="*/ 0 w 307"/>
                <a:gd name="T7" fmla="*/ 53 h 73"/>
                <a:gd name="T8" fmla="*/ 0 w 307"/>
                <a:gd name="T9" fmla="*/ 55 h 73"/>
                <a:gd name="T10" fmla="*/ 0 w 307"/>
                <a:gd name="T11" fmla="*/ 58 h 73"/>
                <a:gd name="T12" fmla="*/ 0 w 307"/>
                <a:gd name="T13" fmla="*/ 62 h 73"/>
                <a:gd name="T14" fmla="*/ 1 w 307"/>
                <a:gd name="T15" fmla="*/ 64 h 73"/>
                <a:gd name="T16" fmla="*/ 3 w 307"/>
                <a:gd name="T17" fmla="*/ 67 h 73"/>
                <a:gd name="T18" fmla="*/ 5 w 307"/>
                <a:gd name="T19" fmla="*/ 69 h 73"/>
                <a:gd name="T20" fmla="*/ 8 w 307"/>
                <a:gd name="T21" fmla="*/ 72 h 73"/>
                <a:gd name="T22" fmla="*/ 11 w 307"/>
                <a:gd name="T23" fmla="*/ 73 h 73"/>
                <a:gd name="T24" fmla="*/ 15 w 307"/>
                <a:gd name="T25" fmla="*/ 73 h 73"/>
                <a:gd name="T26" fmla="*/ 19 w 307"/>
                <a:gd name="T27" fmla="*/ 73 h 73"/>
                <a:gd name="T28" fmla="*/ 24 w 307"/>
                <a:gd name="T29" fmla="*/ 71 h 73"/>
                <a:gd name="T30" fmla="*/ 38 w 307"/>
                <a:gd name="T31" fmla="*/ 61 h 73"/>
                <a:gd name="T32" fmla="*/ 53 w 307"/>
                <a:gd name="T33" fmla="*/ 53 h 73"/>
                <a:gd name="T34" fmla="*/ 70 w 307"/>
                <a:gd name="T35" fmla="*/ 45 h 73"/>
                <a:gd name="T36" fmla="*/ 86 w 307"/>
                <a:gd name="T37" fmla="*/ 40 h 73"/>
                <a:gd name="T38" fmla="*/ 102 w 307"/>
                <a:gd name="T39" fmla="*/ 35 h 73"/>
                <a:gd name="T40" fmla="*/ 120 w 307"/>
                <a:gd name="T41" fmla="*/ 32 h 73"/>
                <a:gd name="T42" fmla="*/ 136 w 307"/>
                <a:gd name="T43" fmla="*/ 30 h 73"/>
                <a:gd name="T44" fmla="*/ 153 w 307"/>
                <a:gd name="T45" fmla="*/ 30 h 73"/>
                <a:gd name="T46" fmla="*/ 171 w 307"/>
                <a:gd name="T47" fmla="*/ 30 h 73"/>
                <a:gd name="T48" fmla="*/ 187 w 307"/>
                <a:gd name="T49" fmla="*/ 32 h 73"/>
                <a:gd name="T50" fmla="*/ 204 w 307"/>
                <a:gd name="T51" fmla="*/ 35 h 73"/>
                <a:gd name="T52" fmla="*/ 220 w 307"/>
                <a:gd name="T53" fmla="*/ 40 h 73"/>
                <a:gd name="T54" fmla="*/ 237 w 307"/>
                <a:gd name="T55" fmla="*/ 45 h 73"/>
                <a:gd name="T56" fmla="*/ 253 w 307"/>
                <a:gd name="T57" fmla="*/ 53 h 73"/>
                <a:gd name="T58" fmla="*/ 268 w 307"/>
                <a:gd name="T59" fmla="*/ 61 h 73"/>
                <a:gd name="T60" fmla="*/ 284 w 307"/>
                <a:gd name="T61" fmla="*/ 71 h 73"/>
                <a:gd name="T62" fmla="*/ 286 w 307"/>
                <a:gd name="T63" fmla="*/ 72 h 73"/>
                <a:gd name="T64" fmla="*/ 289 w 307"/>
                <a:gd name="T65" fmla="*/ 73 h 73"/>
                <a:gd name="T66" fmla="*/ 291 w 307"/>
                <a:gd name="T67" fmla="*/ 73 h 73"/>
                <a:gd name="T68" fmla="*/ 295 w 307"/>
                <a:gd name="T69" fmla="*/ 73 h 73"/>
                <a:gd name="T70" fmla="*/ 298 w 307"/>
                <a:gd name="T71" fmla="*/ 72 h 73"/>
                <a:gd name="T72" fmla="*/ 300 w 307"/>
                <a:gd name="T73" fmla="*/ 71 h 73"/>
                <a:gd name="T74" fmla="*/ 302 w 307"/>
                <a:gd name="T75" fmla="*/ 69 h 73"/>
                <a:gd name="T76" fmla="*/ 305 w 307"/>
                <a:gd name="T77" fmla="*/ 67 h 73"/>
                <a:gd name="T78" fmla="*/ 306 w 307"/>
                <a:gd name="T79" fmla="*/ 64 h 73"/>
                <a:gd name="T80" fmla="*/ 307 w 307"/>
                <a:gd name="T81" fmla="*/ 62 h 73"/>
                <a:gd name="T82" fmla="*/ 307 w 307"/>
                <a:gd name="T83" fmla="*/ 58 h 73"/>
                <a:gd name="T84" fmla="*/ 307 w 307"/>
                <a:gd name="T85" fmla="*/ 55 h 73"/>
                <a:gd name="T86" fmla="*/ 306 w 307"/>
                <a:gd name="T87" fmla="*/ 53 h 73"/>
                <a:gd name="T88" fmla="*/ 305 w 307"/>
                <a:gd name="T89" fmla="*/ 51 h 73"/>
                <a:gd name="T90" fmla="*/ 303 w 307"/>
                <a:gd name="T91" fmla="*/ 47 h 73"/>
                <a:gd name="T92" fmla="*/ 301 w 307"/>
                <a:gd name="T93" fmla="*/ 46 h 73"/>
                <a:gd name="T94" fmla="*/ 284 w 307"/>
                <a:gd name="T95" fmla="*/ 35 h 73"/>
                <a:gd name="T96" fmla="*/ 267 w 307"/>
                <a:gd name="T97" fmla="*/ 25 h 73"/>
                <a:gd name="T98" fmla="*/ 248 w 307"/>
                <a:gd name="T99" fmla="*/ 17 h 73"/>
                <a:gd name="T100" fmla="*/ 230 w 307"/>
                <a:gd name="T101" fmla="*/ 11 h 73"/>
                <a:gd name="T102" fmla="*/ 212 w 307"/>
                <a:gd name="T103" fmla="*/ 5 h 73"/>
                <a:gd name="T104" fmla="*/ 192 w 307"/>
                <a:gd name="T105" fmla="*/ 2 h 73"/>
                <a:gd name="T106" fmla="*/ 173 w 307"/>
                <a:gd name="T107" fmla="*/ 0 h 73"/>
                <a:gd name="T108" fmla="*/ 153 w 307"/>
                <a:gd name="T109" fmla="*/ 0 h 73"/>
                <a:gd name="T110" fmla="*/ 134 w 307"/>
                <a:gd name="T111" fmla="*/ 0 h 73"/>
                <a:gd name="T112" fmla="*/ 115 w 307"/>
                <a:gd name="T113" fmla="*/ 2 h 73"/>
                <a:gd name="T114" fmla="*/ 95 w 307"/>
                <a:gd name="T115" fmla="*/ 5 h 73"/>
                <a:gd name="T116" fmla="*/ 77 w 307"/>
                <a:gd name="T117" fmla="*/ 11 h 73"/>
                <a:gd name="T118" fmla="*/ 59 w 307"/>
                <a:gd name="T119" fmla="*/ 17 h 73"/>
                <a:gd name="T120" fmla="*/ 40 w 307"/>
                <a:gd name="T121" fmla="*/ 25 h 73"/>
                <a:gd name="T122" fmla="*/ 24 w 307"/>
                <a:gd name="T123" fmla="*/ 35 h 73"/>
                <a:gd name="T124" fmla="*/ 6 w 307"/>
                <a:gd name="T125" fmla="*/ 4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7" h="73">
                  <a:moveTo>
                    <a:pt x="6" y="46"/>
                  </a:moveTo>
                  <a:lnTo>
                    <a:pt x="4" y="47"/>
                  </a:lnTo>
                  <a:lnTo>
                    <a:pt x="3" y="51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0" y="58"/>
                  </a:lnTo>
                  <a:lnTo>
                    <a:pt x="0" y="62"/>
                  </a:lnTo>
                  <a:lnTo>
                    <a:pt x="1" y="64"/>
                  </a:lnTo>
                  <a:lnTo>
                    <a:pt x="3" y="67"/>
                  </a:lnTo>
                  <a:lnTo>
                    <a:pt x="5" y="69"/>
                  </a:lnTo>
                  <a:lnTo>
                    <a:pt x="8" y="72"/>
                  </a:lnTo>
                  <a:lnTo>
                    <a:pt x="11" y="73"/>
                  </a:lnTo>
                  <a:lnTo>
                    <a:pt x="15" y="73"/>
                  </a:lnTo>
                  <a:lnTo>
                    <a:pt x="19" y="73"/>
                  </a:lnTo>
                  <a:lnTo>
                    <a:pt x="24" y="71"/>
                  </a:lnTo>
                  <a:lnTo>
                    <a:pt x="38" y="61"/>
                  </a:lnTo>
                  <a:lnTo>
                    <a:pt x="53" y="53"/>
                  </a:lnTo>
                  <a:lnTo>
                    <a:pt x="70" y="45"/>
                  </a:lnTo>
                  <a:lnTo>
                    <a:pt x="86" y="40"/>
                  </a:lnTo>
                  <a:lnTo>
                    <a:pt x="102" y="35"/>
                  </a:lnTo>
                  <a:lnTo>
                    <a:pt x="120" y="32"/>
                  </a:lnTo>
                  <a:lnTo>
                    <a:pt x="136" y="30"/>
                  </a:lnTo>
                  <a:lnTo>
                    <a:pt x="153" y="30"/>
                  </a:lnTo>
                  <a:lnTo>
                    <a:pt x="171" y="30"/>
                  </a:lnTo>
                  <a:lnTo>
                    <a:pt x="187" y="32"/>
                  </a:lnTo>
                  <a:lnTo>
                    <a:pt x="204" y="35"/>
                  </a:lnTo>
                  <a:lnTo>
                    <a:pt x="220" y="40"/>
                  </a:lnTo>
                  <a:lnTo>
                    <a:pt x="237" y="45"/>
                  </a:lnTo>
                  <a:lnTo>
                    <a:pt x="253" y="53"/>
                  </a:lnTo>
                  <a:lnTo>
                    <a:pt x="268" y="61"/>
                  </a:lnTo>
                  <a:lnTo>
                    <a:pt x="284" y="71"/>
                  </a:lnTo>
                  <a:lnTo>
                    <a:pt x="286" y="72"/>
                  </a:lnTo>
                  <a:lnTo>
                    <a:pt x="289" y="73"/>
                  </a:lnTo>
                  <a:lnTo>
                    <a:pt x="291" y="73"/>
                  </a:lnTo>
                  <a:lnTo>
                    <a:pt x="295" y="73"/>
                  </a:lnTo>
                  <a:lnTo>
                    <a:pt x="298" y="72"/>
                  </a:lnTo>
                  <a:lnTo>
                    <a:pt x="300" y="71"/>
                  </a:lnTo>
                  <a:lnTo>
                    <a:pt x="302" y="69"/>
                  </a:lnTo>
                  <a:lnTo>
                    <a:pt x="305" y="67"/>
                  </a:lnTo>
                  <a:lnTo>
                    <a:pt x="306" y="64"/>
                  </a:lnTo>
                  <a:lnTo>
                    <a:pt x="307" y="62"/>
                  </a:lnTo>
                  <a:lnTo>
                    <a:pt x="307" y="58"/>
                  </a:lnTo>
                  <a:lnTo>
                    <a:pt x="307" y="55"/>
                  </a:lnTo>
                  <a:lnTo>
                    <a:pt x="306" y="53"/>
                  </a:lnTo>
                  <a:lnTo>
                    <a:pt x="305" y="51"/>
                  </a:lnTo>
                  <a:lnTo>
                    <a:pt x="303" y="47"/>
                  </a:lnTo>
                  <a:lnTo>
                    <a:pt x="301" y="46"/>
                  </a:lnTo>
                  <a:lnTo>
                    <a:pt x="284" y="35"/>
                  </a:lnTo>
                  <a:lnTo>
                    <a:pt x="267" y="25"/>
                  </a:lnTo>
                  <a:lnTo>
                    <a:pt x="248" y="17"/>
                  </a:lnTo>
                  <a:lnTo>
                    <a:pt x="230" y="11"/>
                  </a:lnTo>
                  <a:lnTo>
                    <a:pt x="212" y="5"/>
                  </a:lnTo>
                  <a:lnTo>
                    <a:pt x="192" y="2"/>
                  </a:lnTo>
                  <a:lnTo>
                    <a:pt x="173" y="0"/>
                  </a:lnTo>
                  <a:lnTo>
                    <a:pt x="153" y="0"/>
                  </a:lnTo>
                  <a:lnTo>
                    <a:pt x="134" y="0"/>
                  </a:lnTo>
                  <a:lnTo>
                    <a:pt x="115" y="2"/>
                  </a:lnTo>
                  <a:lnTo>
                    <a:pt x="95" y="5"/>
                  </a:lnTo>
                  <a:lnTo>
                    <a:pt x="77" y="11"/>
                  </a:lnTo>
                  <a:lnTo>
                    <a:pt x="59" y="17"/>
                  </a:lnTo>
                  <a:lnTo>
                    <a:pt x="40" y="25"/>
                  </a:lnTo>
                  <a:lnTo>
                    <a:pt x="24" y="35"/>
                  </a:lnTo>
                  <a:lnTo>
                    <a:pt x="6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Freeform 1462">
              <a:extLst>
                <a:ext uri="{FF2B5EF4-FFF2-40B4-BE49-F238E27FC236}">
                  <a16:creationId xmlns:a16="http://schemas.microsoft.com/office/drawing/2014/main" id="{91A2A146-09F8-44CF-B483-40D2A0A0C6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0950" y="898525"/>
              <a:ext cx="39688" cy="14288"/>
            </a:xfrm>
            <a:custGeom>
              <a:avLst/>
              <a:gdLst>
                <a:gd name="T0" fmla="*/ 8 w 124"/>
                <a:gd name="T1" fmla="*/ 16 h 43"/>
                <a:gd name="T2" fmla="*/ 6 w 124"/>
                <a:gd name="T3" fmla="*/ 18 h 43"/>
                <a:gd name="T4" fmla="*/ 3 w 124"/>
                <a:gd name="T5" fmla="*/ 20 h 43"/>
                <a:gd name="T6" fmla="*/ 2 w 124"/>
                <a:gd name="T7" fmla="*/ 22 h 43"/>
                <a:gd name="T8" fmla="*/ 1 w 124"/>
                <a:gd name="T9" fmla="*/ 26 h 43"/>
                <a:gd name="T10" fmla="*/ 0 w 124"/>
                <a:gd name="T11" fmla="*/ 28 h 43"/>
                <a:gd name="T12" fmla="*/ 0 w 124"/>
                <a:gd name="T13" fmla="*/ 31 h 43"/>
                <a:gd name="T14" fmla="*/ 1 w 124"/>
                <a:gd name="T15" fmla="*/ 33 h 43"/>
                <a:gd name="T16" fmla="*/ 2 w 124"/>
                <a:gd name="T17" fmla="*/ 37 h 43"/>
                <a:gd name="T18" fmla="*/ 6 w 124"/>
                <a:gd name="T19" fmla="*/ 40 h 43"/>
                <a:gd name="T20" fmla="*/ 8 w 124"/>
                <a:gd name="T21" fmla="*/ 42 h 43"/>
                <a:gd name="T22" fmla="*/ 12 w 124"/>
                <a:gd name="T23" fmla="*/ 43 h 43"/>
                <a:gd name="T24" fmla="*/ 16 w 124"/>
                <a:gd name="T25" fmla="*/ 43 h 43"/>
                <a:gd name="T26" fmla="*/ 20 w 124"/>
                <a:gd name="T27" fmla="*/ 43 h 43"/>
                <a:gd name="T28" fmla="*/ 23 w 124"/>
                <a:gd name="T29" fmla="*/ 42 h 43"/>
                <a:gd name="T30" fmla="*/ 33 w 124"/>
                <a:gd name="T31" fmla="*/ 37 h 43"/>
                <a:gd name="T32" fmla="*/ 42 w 124"/>
                <a:gd name="T33" fmla="*/ 33 h 43"/>
                <a:gd name="T34" fmla="*/ 52 w 124"/>
                <a:gd name="T35" fmla="*/ 31 h 43"/>
                <a:gd name="T36" fmla="*/ 62 w 124"/>
                <a:gd name="T37" fmla="*/ 30 h 43"/>
                <a:gd name="T38" fmla="*/ 73 w 124"/>
                <a:gd name="T39" fmla="*/ 31 h 43"/>
                <a:gd name="T40" fmla="*/ 83 w 124"/>
                <a:gd name="T41" fmla="*/ 33 h 43"/>
                <a:gd name="T42" fmla="*/ 92 w 124"/>
                <a:gd name="T43" fmla="*/ 37 h 43"/>
                <a:gd name="T44" fmla="*/ 102 w 124"/>
                <a:gd name="T45" fmla="*/ 42 h 43"/>
                <a:gd name="T46" fmla="*/ 104 w 124"/>
                <a:gd name="T47" fmla="*/ 43 h 43"/>
                <a:gd name="T48" fmla="*/ 107 w 124"/>
                <a:gd name="T49" fmla="*/ 43 h 43"/>
                <a:gd name="T50" fmla="*/ 110 w 124"/>
                <a:gd name="T51" fmla="*/ 43 h 43"/>
                <a:gd name="T52" fmla="*/ 113 w 124"/>
                <a:gd name="T53" fmla="*/ 43 h 43"/>
                <a:gd name="T54" fmla="*/ 116 w 124"/>
                <a:gd name="T55" fmla="*/ 42 h 43"/>
                <a:gd name="T56" fmla="*/ 118 w 124"/>
                <a:gd name="T57" fmla="*/ 41 h 43"/>
                <a:gd name="T58" fmla="*/ 121 w 124"/>
                <a:gd name="T59" fmla="*/ 39 h 43"/>
                <a:gd name="T60" fmla="*/ 123 w 124"/>
                <a:gd name="T61" fmla="*/ 37 h 43"/>
                <a:gd name="T62" fmla="*/ 124 w 124"/>
                <a:gd name="T63" fmla="*/ 33 h 43"/>
                <a:gd name="T64" fmla="*/ 124 w 124"/>
                <a:gd name="T65" fmla="*/ 31 h 43"/>
                <a:gd name="T66" fmla="*/ 124 w 124"/>
                <a:gd name="T67" fmla="*/ 28 h 43"/>
                <a:gd name="T68" fmla="*/ 124 w 124"/>
                <a:gd name="T69" fmla="*/ 26 h 43"/>
                <a:gd name="T70" fmla="*/ 123 w 124"/>
                <a:gd name="T71" fmla="*/ 22 h 43"/>
                <a:gd name="T72" fmla="*/ 122 w 124"/>
                <a:gd name="T73" fmla="*/ 20 h 43"/>
                <a:gd name="T74" fmla="*/ 119 w 124"/>
                <a:gd name="T75" fmla="*/ 18 h 43"/>
                <a:gd name="T76" fmla="*/ 117 w 124"/>
                <a:gd name="T77" fmla="*/ 16 h 43"/>
                <a:gd name="T78" fmla="*/ 104 w 124"/>
                <a:gd name="T79" fmla="*/ 9 h 43"/>
                <a:gd name="T80" fmla="*/ 91 w 124"/>
                <a:gd name="T81" fmla="*/ 5 h 43"/>
                <a:gd name="T82" fmla="*/ 76 w 124"/>
                <a:gd name="T83" fmla="*/ 1 h 43"/>
                <a:gd name="T84" fmla="*/ 62 w 124"/>
                <a:gd name="T85" fmla="*/ 0 h 43"/>
                <a:gd name="T86" fmla="*/ 49 w 124"/>
                <a:gd name="T87" fmla="*/ 1 h 43"/>
                <a:gd name="T88" fmla="*/ 34 w 124"/>
                <a:gd name="T89" fmla="*/ 5 h 43"/>
                <a:gd name="T90" fmla="*/ 21 w 124"/>
                <a:gd name="T91" fmla="*/ 9 h 43"/>
                <a:gd name="T92" fmla="*/ 8 w 124"/>
                <a:gd name="T93" fmla="*/ 16 h 43"/>
                <a:gd name="T94" fmla="*/ 8 w 124"/>
                <a:gd name="T95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4" h="43">
                  <a:moveTo>
                    <a:pt x="8" y="16"/>
                  </a:moveTo>
                  <a:lnTo>
                    <a:pt x="6" y="18"/>
                  </a:lnTo>
                  <a:lnTo>
                    <a:pt x="3" y="20"/>
                  </a:lnTo>
                  <a:lnTo>
                    <a:pt x="2" y="22"/>
                  </a:lnTo>
                  <a:lnTo>
                    <a:pt x="1" y="26"/>
                  </a:lnTo>
                  <a:lnTo>
                    <a:pt x="0" y="28"/>
                  </a:lnTo>
                  <a:lnTo>
                    <a:pt x="0" y="31"/>
                  </a:lnTo>
                  <a:lnTo>
                    <a:pt x="1" y="33"/>
                  </a:lnTo>
                  <a:lnTo>
                    <a:pt x="2" y="37"/>
                  </a:lnTo>
                  <a:lnTo>
                    <a:pt x="6" y="40"/>
                  </a:lnTo>
                  <a:lnTo>
                    <a:pt x="8" y="42"/>
                  </a:lnTo>
                  <a:lnTo>
                    <a:pt x="12" y="43"/>
                  </a:lnTo>
                  <a:lnTo>
                    <a:pt x="16" y="43"/>
                  </a:lnTo>
                  <a:lnTo>
                    <a:pt x="20" y="43"/>
                  </a:lnTo>
                  <a:lnTo>
                    <a:pt x="23" y="42"/>
                  </a:lnTo>
                  <a:lnTo>
                    <a:pt x="33" y="37"/>
                  </a:lnTo>
                  <a:lnTo>
                    <a:pt x="42" y="33"/>
                  </a:lnTo>
                  <a:lnTo>
                    <a:pt x="52" y="31"/>
                  </a:lnTo>
                  <a:lnTo>
                    <a:pt x="62" y="30"/>
                  </a:lnTo>
                  <a:lnTo>
                    <a:pt x="73" y="31"/>
                  </a:lnTo>
                  <a:lnTo>
                    <a:pt x="83" y="33"/>
                  </a:lnTo>
                  <a:lnTo>
                    <a:pt x="92" y="37"/>
                  </a:lnTo>
                  <a:lnTo>
                    <a:pt x="102" y="42"/>
                  </a:lnTo>
                  <a:lnTo>
                    <a:pt x="104" y="43"/>
                  </a:lnTo>
                  <a:lnTo>
                    <a:pt x="107" y="43"/>
                  </a:lnTo>
                  <a:lnTo>
                    <a:pt x="110" y="43"/>
                  </a:lnTo>
                  <a:lnTo>
                    <a:pt x="113" y="43"/>
                  </a:lnTo>
                  <a:lnTo>
                    <a:pt x="116" y="42"/>
                  </a:lnTo>
                  <a:lnTo>
                    <a:pt x="118" y="41"/>
                  </a:lnTo>
                  <a:lnTo>
                    <a:pt x="121" y="39"/>
                  </a:lnTo>
                  <a:lnTo>
                    <a:pt x="123" y="37"/>
                  </a:lnTo>
                  <a:lnTo>
                    <a:pt x="124" y="33"/>
                  </a:lnTo>
                  <a:lnTo>
                    <a:pt x="124" y="31"/>
                  </a:lnTo>
                  <a:lnTo>
                    <a:pt x="124" y="28"/>
                  </a:lnTo>
                  <a:lnTo>
                    <a:pt x="124" y="26"/>
                  </a:lnTo>
                  <a:lnTo>
                    <a:pt x="123" y="22"/>
                  </a:lnTo>
                  <a:lnTo>
                    <a:pt x="122" y="20"/>
                  </a:lnTo>
                  <a:lnTo>
                    <a:pt x="119" y="18"/>
                  </a:lnTo>
                  <a:lnTo>
                    <a:pt x="117" y="16"/>
                  </a:lnTo>
                  <a:lnTo>
                    <a:pt x="104" y="9"/>
                  </a:lnTo>
                  <a:lnTo>
                    <a:pt x="91" y="5"/>
                  </a:lnTo>
                  <a:lnTo>
                    <a:pt x="76" y="1"/>
                  </a:lnTo>
                  <a:lnTo>
                    <a:pt x="62" y="0"/>
                  </a:lnTo>
                  <a:lnTo>
                    <a:pt x="49" y="1"/>
                  </a:lnTo>
                  <a:lnTo>
                    <a:pt x="34" y="5"/>
                  </a:lnTo>
                  <a:lnTo>
                    <a:pt x="21" y="9"/>
                  </a:lnTo>
                  <a:lnTo>
                    <a:pt x="8" y="16"/>
                  </a:ln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408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7A5DD22-4E32-4F8F-A847-7FE291BD1358}"/>
              </a:ext>
            </a:extLst>
          </p:cNvPr>
          <p:cNvSpPr/>
          <p:nvPr/>
        </p:nvSpPr>
        <p:spPr>
          <a:xfrm rot="5400000">
            <a:off x="8731656" y="4279893"/>
            <a:ext cx="4613792" cy="2306896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TextBox 72">
            <a:hlinkClick r:id="rId12"/>
            <a:extLst>
              <a:ext uri="{FF2B5EF4-FFF2-40B4-BE49-F238E27FC236}">
                <a16:creationId xmlns:a16="http://schemas.microsoft.com/office/drawing/2014/main" id="{EDE849A8-DF87-49BD-BA54-274015B4D81B}"/>
              </a:ext>
            </a:extLst>
          </p:cNvPr>
          <p:cNvSpPr txBox="1"/>
          <p:nvPr/>
        </p:nvSpPr>
        <p:spPr>
          <a:xfrm>
            <a:off x="5899364" y="5372100"/>
            <a:ext cx="5957044" cy="56263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F6FC6">
                    <a:lumMod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GET 30% OFF with coupon code TEMPLATES30</a:t>
            </a:r>
          </a:p>
        </p:txBody>
      </p:sp>
      <p:pic>
        <p:nvPicPr>
          <p:cNvPr id="108" name="Picture 107">
            <a:extLst>
              <a:ext uri="{FF2B5EF4-FFF2-40B4-BE49-F238E27FC236}">
                <a16:creationId xmlns:a16="http://schemas.microsoft.com/office/drawing/2014/main" id="{A6BA5E63-69F5-4BE2-91ED-886D8CEC38A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360491" y="5372100"/>
            <a:ext cx="3351177" cy="1485900"/>
          </a:xfrm>
          <a:prstGeom prst="rect">
            <a:avLst/>
          </a:prstGeom>
        </p:spPr>
      </p:pic>
      <p:sp>
        <p:nvSpPr>
          <p:cNvPr id="48" name="Rectángulo 3">
            <a:extLst>
              <a:ext uri="{FF2B5EF4-FFF2-40B4-BE49-F238E27FC236}">
                <a16:creationId xmlns:a16="http://schemas.microsoft.com/office/drawing/2014/main" id="{FA1C4A1E-F46D-4688-BD06-FEFF576FDC12}"/>
              </a:ext>
            </a:extLst>
          </p:cNvPr>
          <p:cNvSpPr/>
          <p:nvPr/>
        </p:nvSpPr>
        <p:spPr>
          <a:xfrm>
            <a:off x="8196808" y="4181950"/>
            <a:ext cx="3580596" cy="8309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Webinar slides, and any other kind of project presentation you may have in mind! </a:t>
            </a:r>
          </a:p>
        </p:txBody>
      </p:sp>
      <p:sp>
        <p:nvSpPr>
          <p:cNvPr id="74" name="TextBox 72">
            <a:hlinkClick r:id="rId12"/>
            <a:extLst>
              <a:ext uri="{FF2B5EF4-FFF2-40B4-BE49-F238E27FC236}">
                <a16:creationId xmlns:a16="http://schemas.microsoft.com/office/drawing/2014/main" id="{437B3E03-6312-4249-B584-78FD381407E8}"/>
              </a:ext>
            </a:extLst>
          </p:cNvPr>
          <p:cNvSpPr txBox="1"/>
          <p:nvPr/>
        </p:nvSpPr>
        <p:spPr>
          <a:xfrm>
            <a:off x="7171181" y="5893456"/>
            <a:ext cx="3413410" cy="519351"/>
          </a:xfrm>
          <a:prstGeom prst="roundRect">
            <a:avLst>
              <a:gd name="adj" fmla="val 50000"/>
            </a:avLst>
          </a:prstGeom>
          <a:solidFill>
            <a:srgbClr val="4A72B3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24slides.com/discount </a:t>
            </a:r>
          </a:p>
        </p:txBody>
      </p:sp>
    </p:spTree>
    <p:extLst>
      <p:ext uri="{BB962C8B-B14F-4D97-AF65-F5344CB8AC3E}">
        <p14:creationId xmlns:p14="http://schemas.microsoft.com/office/powerpoint/2010/main" val="4003299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E5FBACCA-44D2-4B34-91D5-58F9E56D4DCC}"/>
              </a:ext>
            </a:extLst>
          </p:cNvPr>
          <p:cNvSpPr/>
          <p:nvPr/>
        </p:nvSpPr>
        <p:spPr>
          <a:xfrm>
            <a:off x="0" y="5879913"/>
            <a:ext cx="12192000" cy="984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85104" y="1"/>
            <a:ext cx="2306896" cy="1500603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414596" y="648202"/>
            <a:ext cx="11362808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We’ll take your presentation to new heights. 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From average PowerPoints to an impactful set of slides to wow your audience</a:t>
            </a: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408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ángulo 3">
            <a:extLst>
              <a:ext uri="{FF2B5EF4-FFF2-40B4-BE49-F238E27FC236}">
                <a16:creationId xmlns:a16="http://schemas.microsoft.com/office/drawing/2014/main" id="{3B8DB81C-BE0D-47E7-A849-F8ECD5B8693F}"/>
              </a:ext>
            </a:extLst>
          </p:cNvPr>
          <p:cNvSpPr/>
          <p:nvPr/>
        </p:nvSpPr>
        <p:spPr>
          <a:xfrm>
            <a:off x="414596" y="1692426"/>
            <a:ext cx="113628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SEE FOR YOURSELF!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BF7771B-460D-43AF-8B6D-AB4FC823A8F1}"/>
              </a:ext>
            </a:extLst>
          </p:cNvPr>
          <p:cNvGrpSpPr/>
          <p:nvPr/>
        </p:nvGrpSpPr>
        <p:grpSpPr>
          <a:xfrm>
            <a:off x="904956" y="2489200"/>
            <a:ext cx="4693260" cy="3937000"/>
            <a:chOff x="904956" y="2489200"/>
            <a:chExt cx="4693260" cy="3937000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7F205E5E-83C5-44D6-8EC6-140BE8B6B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956" y="2489200"/>
              <a:ext cx="4693260" cy="3937000"/>
            </a:xfrm>
            <a:prstGeom prst="rect">
              <a:avLst/>
            </a:prstGeom>
          </p:spPr>
        </p:pic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D9C4CE78-ABC9-4F06-87FB-F12378099317}"/>
                </a:ext>
              </a:extLst>
            </p:cNvPr>
            <p:cNvSpPr/>
            <p:nvPr/>
          </p:nvSpPr>
          <p:spPr>
            <a:xfrm>
              <a:off x="2032386" y="5441315"/>
              <a:ext cx="2438400" cy="5842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BEFORE</a:t>
              </a:r>
              <a:endParaRPr kumimoji="0" lang="en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D5A71F8-69B1-4888-AC14-982946131003}"/>
              </a:ext>
            </a:extLst>
          </p:cNvPr>
          <p:cNvGrpSpPr/>
          <p:nvPr/>
        </p:nvGrpSpPr>
        <p:grpSpPr>
          <a:xfrm>
            <a:off x="6593786" y="2489200"/>
            <a:ext cx="4693260" cy="3937000"/>
            <a:chOff x="6593786" y="2489200"/>
            <a:chExt cx="4693260" cy="3937000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E255DE7B-C434-4B66-A67E-2421BF343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3786" y="2489200"/>
              <a:ext cx="4693260" cy="3937000"/>
            </a:xfrm>
            <a:prstGeom prst="rect">
              <a:avLst/>
            </a:prstGeom>
          </p:spPr>
        </p:pic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546E99A8-FE8C-41C7-BEFD-C1822DC53960}"/>
                </a:ext>
              </a:extLst>
            </p:cNvPr>
            <p:cNvSpPr/>
            <p:nvPr/>
          </p:nvSpPr>
          <p:spPr>
            <a:xfrm>
              <a:off x="7721216" y="5441315"/>
              <a:ext cx="2438400" cy="5842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AFTER</a:t>
              </a:r>
              <a:endParaRPr kumimoji="0" lang="en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pic>
        <p:nvPicPr>
          <p:cNvPr id="8" name="Imagen 7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55F59B3E-0E87-478E-B88F-B93442CEEBEC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01" r="6065"/>
          <a:stretch/>
        </p:blipFill>
        <p:spPr>
          <a:xfrm>
            <a:off x="1385854" y="2715799"/>
            <a:ext cx="3731464" cy="240889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DCBF05E-4994-490D-9B85-A020E30B63A5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2" r="2008" b="3606"/>
          <a:stretch/>
        </p:blipFill>
        <p:spPr>
          <a:xfrm>
            <a:off x="6804088" y="2773372"/>
            <a:ext cx="4318614" cy="228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376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E5FBACCA-44D2-4B34-91D5-58F9E56D4DCC}"/>
              </a:ext>
            </a:extLst>
          </p:cNvPr>
          <p:cNvSpPr/>
          <p:nvPr/>
        </p:nvSpPr>
        <p:spPr>
          <a:xfrm>
            <a:off x="0" y="5879913"/>
            <a:ext cx="12192000" cy="984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B04A82B-2E0A-4012-BACD-DFB9939FAC17}"/>
              </a:ext>
            </a:extLst>
          </p:cNvPr>
          <p:cNvGrpSpPr/>
          <p:nvPr/>
        </p:nvGrpSpPr>
        <p:grpSpPr>
          <a:xfrm>
            <a:off x="904956" y="2489200"/>
            <a:ext cx="4693260" cy="3937000"/>
            <a:chOff x="904956" y="2489200"/>
            <a:chExt cx="4693260" cy="3937000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BF7771B-460D-43AF-8B6D-AB4FC823A8F1}"/>
                </a:ext>
              </a:extLst>
            </p:cNvPr>
            <p:cNvGrpSpPr/>
            <p:nvPr/>
          </p:nvGrpSpPr>
          <p:grpSpPr>
            <a:xfrm>
              <a:off x="904956" y="2489200"/>
              <a:ext cx="4693260" cy="3937000"/>
              <a:chOff x="904956" y="2489200"/>
              <a:chExt cx="4693260" cy="3937000"/>
            </a:xfrm>
          </p:grpSpPr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7F205E5E-83C5-44D6-8EC6-140BE8B6B4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4956" y="2489200"/>
                <a:ext cx="4693260" cy="3937000"/>
              </a:xfrm>
              <a:prstGeom prst="rect">
                <a:avLst/>
              </a:prstGeom>
            </p:spPr>
          </p:pic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9C4CE78-ABC9-4F06-87FB-F12378099317}"/>
                  </a:ext>
                </a:extLst>
              </p:cNvPr>
              <p:cNvSpPr/>
              <p:nvPr/>
            </p:nvSpPr>
            <p:spPr>
              <a:xfrm>
                <a:off x="2032386" y="5441315"/>
                <a:ext cx="2438400" cy="584200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BEFORE</a:t>
                </a:r>
                <a:endParaRPr kumimoji="0" lang="en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pic>
          <p:nvPicPr>
            <p:cNvPr id="45" name="Shape 131">
              <a:extLst>
                <a:ext uri="{FF2B5EF4-FFF2-40B4-BE49-F238E27FC236}">
                  <a16:creationId xmlns:a16="http://schemas.microsoft.com/office/drawing/2014/main" id="{45A83AE6-49D6-4B21-8EB1-2B89C8AAE71B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7">
              <a:alphaModFix/>
            </a:blip>
            <a:srcRect t="18724" b="13617"/>
            <a:stretch/>
          </p:blipFill>
          <p:spPr>
            <a:xfrm>
              <a:off x="1379505" y="2735813"/>
              <a:ext cx="3744161" cy="2329200"/>
            </a:xfrm>
            <a:prstGeom prst="rect">
              <a:avLst/>
            </a:prstGeom>
            <a:noFill/>
            <a:ln>
              <a:noFill/>
            </a:ln>
            <a:effectLst>
              <a:outerShdw blurRad="381000" dist="190500" dir="5400000" algn="tl" rotWithShape="0">
                <a:prstClr val="black">
                  <a:alpha val="13000"/>
                </a:prstClr>
              </a:outerShdw>
            </a:effectLst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ED35A69-CC49-44EA-A600-1304862D2936}"/>
              </a:ext>
            </a:extLst>
          </p:cNvPr>
          <p:cNvGrpSpPr/>
          <p:nvPr/>
        </p:nvGrpSpPr>
        <p:grpSpPr>
          <a:xfrm>
            <a:off x="6593786" y="2489200"/>
            <a:ext cx="4693260" cy="3937000"/>
            <a:chOff x="6593786" y="2489200"/>
            <a:chExt cx="4693260" cy="3937000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DD5A71F8-69B1-4888-AC14-982946131003}"/>
                </a:ext>
              </a:extLst>
            </p:cNvPr>
            <p:cNvGrpSpPr/>
            <p:nvPr/>
          </p:nvGrpSpPr>
          <p:grpSpPr>
            <a:xfrm>
              <a:off x="6593786" y="2489200"/>
              <a:ext cx="4693260" cy="3937000"/>
              <a:chOff x="6593786" y="2489200"/>
              <a:chExt cx="4693260" cy="3937000"/>
            </a:xfrm>
          </p:grpSpPr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E255DE7B-C434-4B66-A67E-2421BF343F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3786" y="2489200"/>
                <a:ext cx="4693260" cy="3937000"/>
              </a:xfrm>
              <a:prstGeom prst="rect">
                <a:avLst/>
              </a:prstGeom>
            </p:spPr>
          </p:pic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546E99A8-FE8C-41C7-BEFD-C1822DC53960}"/>
                  </a:ext>
                </a:extLst>
              </p:cNvPr>
              <p:cNvSpPr/>
              <p:nvPr/>
            </p:nvSpPr>
            <p:spPr>
              <a:xfrm>
                <a:off x="7721216" y="5441315"/>
                <a:ext cx="2438400" cy="584200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AFTER</a:t>
                </a:r>
                <a:endParaRPr kumimoji="0" lang="en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F6BB373-A454-4ABC-BF17-95475BF48A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34" t="7987" r="14450" b="21513"/>
            <a:stretch/>
          </p:blipFill>
          <p:spPr>
            <a:xfrm>
              <a:off x="7006126" y="2751014"/>
              <a:ext cx="3956269" cy="2329200"/>
            </a:xfrm>
            <a:prstGeom prst="rect">
              <a:avLst/>
            </a:prstGeom>
          </p:spPr>
        </p:pic>
      </p:grpSp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885104" y="1"/>
            <a:ext cx="2306896" cy="1500603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414596" y="648202"/>
            <a:ext cx="11362808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We’ll take your presentation to new heights. 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From a sketch to a fully editable PowerPoint slide to share your big ideas</a:t>
            </a: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408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ángulo 3">
            <a:extLst>
              <a:ext uri="{FF2B5EF4-FFF2-40B4-BE49-F238E27FC236}">
                <a16:creationId xmlns:a16="http://schemas.microsoft.com/office/drawing/2014/main" id="{3B8DB81C-BE0D-47E7-A849-F8ECD5B8693F}"/>
              </a:ext>
            </a:extLst>
          </p:cNvPr>
          <p:cNvSpPr/>
          <p:nvPr/>
        </p:nvSpPr>
        <p:spPr>
          <a:xfrm>
            <a:off x="414596" y="1692426"/>
            <a:ext cx="113628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SEE FOR YOURSELF!</a:t>
            </a:r>
          </a:p>
        </p:txBody>
      </p:sp>
    </p:spTree>
    <p:extLst>
      <p:ext uri="{BB962C8B-B14F-4D97-AF65-F5344CB8AC3E}">
        <p14:creationId xmlns:p14="http://schemas.microsoft.com/office/powerpoint/2010/main" val="304372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raphic 2">
            <a:extLst>
              <a:ext uri="{FF2B5EF4-FFF2-40B4-BE49-F238E27FC236}">
                <a16:creationId xmlns:a16="http://schemas.microsoft.com/office/drawing/2014/main" id="{18F38126-25AF-464E-AB13-FE4602C248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-10650"/>
            <a:ext cx="8921915" cy="6868650"/>
          </a:xfrm>
          <a:prstGeom prst="rect">
            <a:avLst/>
          </a:prstGeom>
        </p:spPr>
      </p:pic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35453" y="4087"/>
            <a:ext cx="5021694" cy="2510847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7A5DD22-4E32-4F8F-A847-7FE291BD1358}"/>
              </a:ext>
            </a:extLst>
          </p:cNvPr>
          <p:cNvSpPr/>
          <p:nvPr/>
        </p:nvSpPr>
        <p:spPr>
          <a:xfrm rot="5400000">
            <a:off x="9797062" y="5345299"/>
            <a:ext cx="3193249" cy="1596625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ángulo 3">
            <a:extLst>
              <a:ext uri="{FF2B5EF4-FFF2-40B4-BE49-F238E27FC236}">
                <a16:creationId xmlns:a16="http://schemas.microsoft.com/office/drawing/2014/main" id="{4DD79301-C8BD-4232-9663-26AC53A142F1}"/>
              </a:ext>
            </a:extLst>
          </p:cNvPr>
          <p:cNvSpPr/>
          <p:nvPr/>
        </p:nvSpPr>
        <p:spPr>
          <a:xfrm>
            <a:off x="5372100" y="1708318"/>
            <a:ext cx="64930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Our presentations are trusted by top companies, startups, and professionals from all around the world.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1CC8556-2084-468F-80CB-35398F113E09}"/>
              </a:ext>
            </a:extLst>
          </p:cNvPr>
          <p:cNvGrpSpPr/>
          <p:nvPr/>
        </p:nvGrpSpPr>
        <p:grpSpPr>
          <a:xfrm>
            <a:off x="39646" y="1590261"/>
            <a:ext cx="7514092" cy="4891969"/>
            <a:chOff x="-66370" y="1478661"/>
            <a:chExt cx="7729852" cy="5003569"/>
          </a:xfrm>
        </p:grpSpPr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E7003D05-3DE9-407C-82CE-584E08ECD4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525"/>
            <a:stretch/>
          </p:blipFill>
          <p:spPr>
            <a:xfrm>
              <a:off x="-66370" y="5006386"/>
              <a:ext cx="6493000" cy="592094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0E010BA1-ED0F-4779-BC75-E4D7E8C50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4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6846" y="1699414"/>
              <a:ext cx="1588216" cy="1204398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08831B01-7884-4E0B-BCFD-FAFD70C1C1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58" y="2052050"/>
              <a:ext cx="2361312" cy="838208"/>
            </a:xfrm>
            <a:prstGeom prst="rect">
              <a:avLst/>
            </a:prstGeom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831E8415-88B6-4DFA-A283-6BCAB6D825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260" b="30179"/>
            <a:stretch/>
          </p:blipFill>
          <p:spPr>
            <a:xfrm>
              <a:off x="196393" y="1478661"/>
              <a:ext cx="2020646" cy="418129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9473F03-7F16-4261-97D2-86D3E6193863}"/>
                </a:ext>
              </a:extLst>
            </p:cNvPr>
            <p:cNvGrpSpPr/>
            <p:nvPr/>
          </p:nvGrpSpPr>
          <p:grpSpPr>
            <a:xfrm>
              <a:off x="-66370" y="4053928"/>
              <a:ext cx="5330870" cy="664163"/>
              <a:chOff x="-66370" y="3988762"/>
              <a:chExt cx="5330870" cy="664163"/>
            </a:xfrm>
          </p:grpSpPr>
          <p:pic>
            <p:nvPicPr>
              <p:cNvPr id="85" name="Picture 84">
                <a:extLst>
                  <a:ext uri="{FF2B5EF4-FFF2-40B4-BE49-F238E27FC236}">
                    <a16:creationId xmlns:a16="http://schemas.microsoft.com/office/drawing/2014/main" id="{E97F1589-1EBD-4A0E-A948-2406E49723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lum bright="70000" contrast="-70000"/>
              </a:blip>
              <a:stretch>
                <a:fillRect/>
              </a:stretch>
            </p:blipFill>
            <p:spPr>
              <a:xfrm>
                <a:off x="1060754" y="4202054"/>
                <a:ext cx="1088191" cy="233827"/>
              </a:xfrm>
              <a:prstGeom prst="rect">
                <a:avLst/>
              </a:prstGeom>
            </p:spPr>
          </p:pic>
          <p:pic>
            <p:nvPicPr>
              <p:cNvPr id="88" name="Picture 87">
                <a:extLst>
                  <a:ext uri="{FF2B5EF4-FFF2-40B4-BE49-F238E27FC236}">
                    <a16:creationId xmlns:a16="http://schemas.microsoft.com/office/drawing/2014/main" id="{41119434-70A8-4A13-B916-B28EB5893D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59753" y="4189033"/>
                <a:ext cx="1704747" cy="246847"/>
              </a:xfrm>
              <a:prstGeom prst="rect">
                <a:avLst/>
              </a:prstGeom>
            </p:spPr>
          </p:pic>
          <p:pic>
            <p:nvPicPr>
              <p:cNvPr id="94" name="Picture 93">
                <a:extLst>
                  <a:ext uri="{FF2B5EF4-FFF2-40B4-BE49-F238E27FC236}">
                    <a16:creationId xmlns:a16="http://schemas.microsoft.com/office/drawing/2014/main" id="{36721817-126E-47F5-8C49-2162B2459D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 cstate="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6370" y="3988762"/>
                <a:ext cx="885550" cy="664163"/>
              </a:xfrm>
              <a:prstGeom prst="rect">
                <a:avLst/>
              </a:prstGeom>
            </p:spPr>
          </p:pic>
          <p:pic>
            <p:nvPicPr>
              <p:cNvPr id="95" name="Picture 94">
                <a:extLst>
                  <a:ext uri="{FF2B5EF4-FFF2-40B4-BE49-F238E27FC236}">
                    <a16:creationId xmlns:a16="http://schemas.microsoft.com/office/drawing/2014/main" id="{D67179F8-1016-43DE-9EC0-FB2C6C9B39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 cstate="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90519" y="4202054"/>
                <a:ext cx="927659" cy="206868"/>
              </a:xfrm>
              <a:prstGeom prst="rect">
                <a:avLst/>
              </a:prstGeom>
            </p:spPr>
          </p:pic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6982EF1-2F5E-43D4-8D2B-ECB4E1C85EDF}"/>
                </a:ext>
              </a:extLst>
            </p:cNvPr>
            <p:cNvGrpSpPr/>
            <p:nvPr/>
          </p:nvGrpSpPr>
          <p:grpSpPr>
            <a:xfrm>
              <a:off x="124401" y="5886776"/>
              <a:ext cx="7539081" cy="595454"/>
              <a:chOff x="473434" y="5729229"/>
              <a:chExt cx="5472236" cy="432210"/>
            </a:xfrm>
          </p:grpSpPr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95F25F83-9F54-42B1-9AE3-03FE003BCD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7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56"/>
              <a:stretch/>
            </p:blipFill>
            <p:spPr>
              <a:xfrm>
                <a:off x="2026920" y="5729229"/>
                <a:ext cx="3918750" cy="432210"/>
              </a:xfrm>
              <a:prstGeom prst="rect">
                <a:avLst/>
              </a:prstGeom>
            </p:spPr>
          </p:pic>
          <p:pic>
            <p:nvPicPr>
              <p:cNvPr id="6193" name="Picture 49" descr="Molson Coors Brewing Company - AnnualReports.com">
                <a:extLst>
                  <a:ext uri="{FF2B5EF4-FFF2-40B4-BE49-F238E27FC236}">
                    <a16:creationId xmlns:a16="http://schemas.microsoft.com/office/drawing/2014/main" id="{9CF270DE-ACF7-4437-94AA-163558631D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8" cstate="print">
                <a:alphaModFix amt="60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9"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914" t="26676" r="21728" b="31151"/>
              <a:stretch/>
            </p:blipFill>
            <p:spPr bwMode="auto">
              <a:xfrm>
                <a:off x="473434" y="5794252"/>
                <a:ext cx="1211390" cy="3021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8C6103B-F5E6-4267-8C81-4B32F71C0971}"/>
                </a:ext>
              </a:extLst>
            </p:cNvPr>
            <p:cNvGrpSpPr/>
            <p:nvPr/>
          </p:nvGrpSpPr>
          <p:grpSpPr>
            <a:xfrm>
              <a:off x="97301" y="3192107"/>
              <a:ext cx="4863805" cy="573526"/>
              <a:chOff x="97301" y="3213381"/>
              <a:chExt cx="5021270" cy="592094"/>
            </a:xfrm>
          </p:grpSpPr>
          <p:pic>
            <p:nvPicPr>
              <p:cNvPr id="87" name="Picture 86">
                <a:extLst>
                  <a:ext uri="{FF2B5EF4-FFF2-40B4-BE49-F238E27FC236}">
                    <a16:creationId xmlns:a16="http://schemas.microsoft.com/office/drawing/2014/main" id="{FAD77674-BBCB-4D5D-B867-6452DCFC956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0" cstate="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667" t="28593" r="16619" b="28061"/>
              <a:stretch/>
            </p:blipFill>
            <p:spPr>
              <a:xfrm>
                <a:off x="97301" y="3289073"/>
                <a:ext cx="1442867" cy="440711"/>
              </a:xfrm>
              <a:prstGeom prst="rect">
                <a:avLst/>
              </a:prstGeom>
            </p:spPr>
          </p:pic>
          <p:pic>
            <p:nvPicPr>
              <p:cNvPr id="84" name="Picture 83">
                <a:extLst>
                  <a:ext uri="{FF2B5EF4-FFF2-40B4-BE49-F238E27FC236}">
                    <a16:creationId xmlns:a16="http://schemas.microsoft.com/office/drawing/2014/main" id="{369D8908-1DF4-447C-B4AF-60393612FF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lum bright="70000" contrast="-70000"/>
              </a:blip>
              <a:stretch>
                <a:fillRect/>
              </a:stretch>
            </p:blipFill>
            <p:spPr>
              <a:xfrm>
                <a:off x="1634978" y="3407291"/>
                <a:ext cx="691397" cy="204275"/>
              </a:xfrm>
              <a:prstGeom prst="rect">
                <a:avLst/>
              </a:prstGeom>
            </p:spPr>
          </p:pic>
          <p:pic>
            <p:nvPicPr>
              <p:cNvPr id="92" name="Picture 91">
                <a:extLst>
                  <a:ext uri="{FF2B5EF4-FFF2-40B4-BE49-F238E27FC236}">
                    <a16:creationId xmlns:a16="http://schemas.microsoft.com/office/drawing/2014/main" id="{4F0928C4-7A31-475A-AF4A-40EE1D8773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lum bright="70000" contrast="-70000"/>
              </a:blip>
              <a:stretch>
                <a:fillRect/>
              </a:stretch>
            </p:blipFill>
            <p:spPr>
              <a:xfrm>
                <a:off x="2421185" y="3303615"/>
                <a:ext cx="1571443" cy="411627"/>
              </a:xfrm>
              <a:prstGeom prst="rect">
                <a:avLst/>
              </a:prstGeom>
            </p:spPr>
          </p:pic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15769841-B49C-4F27-8DA9-E07ECC506E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5911" r="673"/>
              <a:stretch/>
            </p:blipFill>
            <p:spPr>
              <a:xfrm>
                <a:off x="4087438" y="3213381"/>
                <a:ext cx="1031133" cy="592094"/>
              </a:xfrm>
              <a:prstGeom prst="rect">
                <a:avLst/>
              </a:prstGeom>
            </p:spPr>
          </p:pic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3E189A7-2BFF-47FF-AECD-3899DA6FC414}"/>
              </a:ext>
            </a:extLst>
          </p:cNvPr>
          <p:cNvGrpSpPr/>
          <p:nvPr/>
        </p:nvGrpSpPr>
        <p:grpSpPr>
          <a:xfrm>
            <a:off x="6437917" y="4014556"/>
            <a:ext cx="346075" cy="344488"/>
            <a:chOff x="7726363" y="446088"/>
            <a:chExt cx="346075" cy="344488"/>
          </a:xfrm>
        </p:grpSpPr>
        <p:sp>
          <p:nvSpPr>
            <p:cNvPr id="30" name="Oval 25">
              <a:extLst>
                <a:ext uri="{FF2B5EF4-FFF2-40B4-BE49-F238E27FC236}">
                  <a16:creationId xmlns:a16="http://schemas.microsoft.com/office/drawing/2014/main" id="{23A957BA-55D0-4D00-ADC0-2B2D5F8F7D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6363" y="446088"/>
              <a:ext cx="346075" cy="34448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EDAB7C2A-3520-4046-811E-DFD2E7872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7013" y="520701"/>
              <a:ext cx="107950" cy="195263"/>
            </a:xfrm>
            <a:custGeom>
              <a:avLst/>
              <a:gdLst>
                <a:gd name="T0" fmla="*/ 29 w 29"/>
                <a:gd name="T1" fmla="*/ 16 h 52"/>
                <a:gd name="T2" fmla="*/ 20 w 29"/>
                <a:gd name="T3" fmla="*/ 16 h 52"/>
                <a:gd name="T4" fmla="*/ 20 w 29"/>
                <a:gd name="T5" fmla="*/ 12 h 52"/>
                <a:gd name="T6" fmla="*/ 22 w 29"/>
                <a:gd name="T7" fmla="*/ 9 h 52"/>
                <a:gd name="T8" fmla="*/ 28 w 29"/>
                <a:gd name="T9" fmla="*/ 9 h 52"/>
                <a:gd name="T10" fmla="*/ 28 w 29"/>
                <a:gd name="T11" fmla="*/ 0 h 52"/>
                <a:gd name="T12" fmla="*/ 19 w 29"/>
                <a:gd name="T13" fmla="*/ 0 h 52"/>
                <a:gd name="T14" fmla="*/ 8 w 29"/>
                <a:gd name="T15" fmla="*/ 11 h 52"/>
                <a:gd name="T16" fmla="*/ 8 w 29"/>
                <a:gd name="T17" fmla="*/ 16 h 52"/>
                <a:gd name="T18" fmla="*/ 0 w 29"/>
                <a:gd name="T19" fmla="*/ 16 h 52"/>
                <a:gd name="T20" fmla="*/ 0 w 29"/>
                <a:gd name="T21" fmla="*/ 24 h 52"/>
                <a:gd name="T22" fmla="*/ 8 w 29"/>
                <a:gd name="T23" fmla="*/ 24 h 52"/>
                <a:gd name="T24" fmla="*/ 8 w 29"/>
                <a:gd name="T25" fmla="*/ 52 h 52"/>
                <a:gd name="T26" fmla="*/ 20 w 29"/>
                <a:gd name="T27" fmla="*/ 52 h 52"/>
                <a:gd name="T28" fmla="*/ 20 w 29"/>
                <a:gd name="T29" fmla="*/ 24 h 52"/>
                <a:gd name="T30" fmla="*/ 28 w 29"/>
                <a:gd name="T31" fmla="*/ 24 h 52"/>
                <a:gd name="T32" fmla="*/ 29 w 29"/>
                <a:gd name="T33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52">
                  <a:moveTo>
                    <a:pt x="29" y="16"/>
                  </a:moveTo>
                  <a:cubicBezTo>
                    <a:pt x="20" y="16"/>
                    <a:pt x="20" y="16"/>
                    <a:pt x="20" y="16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0"/>
                    <a:pt x="21" y="9"/>
                    <a:pt x="22" y="9"/>
                  </a:cubicBezTo>
                  <a:cubicBezTo>
                    <a:pt x="23" y="9"/>
                    <a:pt x="28" y="9"/>
                    <a:pt x="28" y="9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8" y="7"/>
                    <a:pt x="8" y="11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36"/>
                    <a:pt x="8" y="52"/>
                    <a:pt x="8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0" y="52"/>
                    <a:pt x="20" y="36"/>
                    <a:pt x="20" y="24"/>
                  </a:cubicBezTo>
                  <a:cubicBezTo>
                    <a:pt x="28" y="24"/>
                    <a:pt x="28" y="24"/>
                    <a:pt x="28" y="24"/>
                  </a:cubicBezTo>
                  <a:lnTo>
                    <a:pt x="29" y="16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Rectángulo 3">
            <a:extLst>
              <a:ext uri="{FF2B5EF4-FFF2-40B4-BE49-F238E27FC236}">
                <a16:creationId xmlns:a16="http://schemas.microsoft.com/office/drawing/2014/main" id="{ED25550F-B1F4-4CDF-9633-EA459A142CFB}"/>
              </a:ext>
            </a:extLst>
          </p:cNvPr>
          <p:cNvSpPr/>
          <p:nvPr/>
        </p:nvSpPr>
        <p:spPr>
          <a:xfrm>
            <a:off x="6819807" y="4019183"/>
            <a:ext cx="1218937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Facebook</a:t>
            </a:r>
          </a:p>
        </p:txBody>
      </p:sp>
      <p:sp>
        <p:nvSpPr>
          <p:cNvPr id="34" name="Oval 25">
            <a:extLst>
              <a:ext uri="{FF2B5EF4-FFF2-40B4-BE49-F238E27FC236}">
                <a16:creationId xmlns:a16="http://schemas.microsoft.com/office/drawing/2014/main" id="{B2534914-600D-4368-8B10-66B0C63B8B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2822" y="4014556"/>
            <a:ext cx="346075" cy="344488"/>
          </a:xfrm>
          <a:prstGeom prst="ellipse">
            <a:avLst/>
          </a:prstGeom>
          <a:noFill/>
          <a:ln w="14288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ángulo 3">
            <a:extLst>
              <a:ext uri="{FF2B5EF4-FFF2-40B4-BE49-F238E27FC236}">
                <a16:creationId xmlns:a16="http://schemas.microsoft.com/office/drawing/2014/main" id="{6B5D2B2E-E0FB-4BB8-A70F-4E453F1D7A84}"/>
              </a:ext>
            </a:extLst>
          </p:cNvPr>
          <p:cNvSpPr/>
          <p:nvPr/>
        </p:nvSpPr>
        <p:spPr>
          <a:xfrm>
            <a:off x="8734712" y="4019183"/>
            <a:ext cx="1218937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Trustpilot</a:t>
            </a:r>
          </a:p>
        </p:txBody>
      </p:sp>
      <p:sp>
        <p:nvSpPr>
          <p:cNvPr id="38" name="Oval 25">
            <a:extLst>
              <a:ext uri="{FF2B5EF4-FFF2-40B4-BE49-F238E27FC236}">
                <a16:creationId xmlns:a16="http://schemas.microsoft.com/office/drawing/2014/main" id="{FB1CB935-625D-4A3E-B0BD-2B45236DE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33317" y="4014556"/>
            <a:ext cx="346075" cy="344488"/>
          </a:xfrm>
          <a:prstGeom prst="ellipse">
            <a:avLst/>
          </a:prstGeom>
          <a:noFill/>
          <a:ln w="14288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ángulo 3">
            <a:extLst>
              <a:ext uri="{FF2B5EF4-FFF2-40B4-BE49-F238E27FC236}">
                <a16:creationId xmlns:a16="http://schemas.microsoft.com/office/drawing/2014/main" id="{CD12C89F-DF35-4AE0-A6FE-555550A0C0C3}"/>
              </a:ext>
            </a:extLst>
          </p:cNvPr>
          <p:cNvSpPr/>
          <p:nvPr/>
        </p:nvSpPr>
        <p:spPr>
          <a:xfrm>
            <a:off x="10515207" y="3911462"/>
            <a:ext cx="1218937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Customer Rating</a:t>
            </a:r>
          </a:p>
        </p:txBody>
      </p:sp>
      <p:sp>
        <p:nvSpPr>
          <p:cNvPr id="41" name="Freeform 279">
            <a:extLst>
              <a:ext uri="{FF2B5EF4-FFF2-40B4-BE49-F238E27FC236}">
                <a16:creationId xmlns:a16="http://schemas.microsoft.com/office/drawing/2014/main" id="{468D733E-DFA7-498F-98BE-A9126A06DF17}"/>
              </a:ext>
            </a:extLst>
          </p:cNvPr>
          <p:cNvSpPr>
            <a:spLocks noEditPoints="1"/>
          </p:cNvSpPr>
          <p:nvPr/>
        </p:nvSpPr>
        <p:spPr bwMode="auto">
          <a:xfrm>
            <a:off x="8425521" y="4087020"/>
            <a:ext cx="200676" cy="199560"/>
          </a:xfrm>
          <a:custGeom>
            <a:avLst/>
            <a:gdLst>
              <a:gd name="T0" fmla="*/ 608 w 897"/>
              <a:gd name="T1" fmla="*/ 525 h 897"/>
              <a:gd name="T2" fmla="*/ 604 w 897"/>
              <a:gd name="T3" fmla="*/ 534 h 897"/>
              <a:gd name="T4" fmla="*/ 705 w 897"/>
              <a:gd name="T5" fmla="*/ 843 h 897"/>
              <a:gd name="T6" fmla="*/ 454 w 897"/>
              <a:gd name="T7" fmla="*/ 659 h 897"/>
              <a:gd name="T8" fmla="*/ 445 w 897"/>
              <a:gd name="T9" fmla="*/ 659 h 897"/>
              <a:gd name="T10" fmla="*/ 195 w 897"/>
              <a:gd name="T11" fmla="*/ 843 h 897"/>
              <a:gd name="T12" fmla="*/ 294 w 897"/>
              <a:gd name="T13" fmla="*/ 543 h 897"/>
              <a:gd name="T14" fmla="*/ 292 w 897"/>
              <a:gd name="T15" fmla="*/ 535 h 897"/>
              <a:gd name="T16" fmla="*/ 60 w 897"/>
              <a:gd name="T17" fmla="*/ 359 h 897"/>
              <a:gd name="T18" fmla="*/ 349 w 897"/>
              <a:gd name="T19" fmla="*/ 358 h 897"/>
              <a:gd name="T20" fmla="*/ 356 w 897"/>
              <a:gd name="T21" fmla="*/ 353 h 897"/>
              <a:gd name="T22" fmla="*/ 449 w 897"/>
              <a:gd name="T23" fmla="*/ 65 h 897"/>
              <a:gd name="T24" fmla="*/ 541 w 897"/>
              <a:gd name="T25" fmla="*/ 353 h 897"/>
              <a:gd name="T26" fmla="*/ 549 w 897"/>
              <a:gd name="T27" fmla="*/ 358 h 897"/>
              <a:gd name="T28" fmla="*/ 836 w 897"/>
              <a:gd name="T29" fmla="*/ 359 h 897"/>
              <a:gd name="T30" fmla="*/ 897 w 897"/>
              <a:gd name="T31" fmla="*/ 340 h 897"/>
              <a:gd name="T32" fmla="*/ 891 w 897"/>
              <a:gd name="T33" fmla="*/ 333 h 897"/>
              <a:gd name="T34" fmla="*/ 882 w 897"/>
              <a:gd name="T35" fmla="*/ 330 h 897"/>
              <a:gd name="T36" fmla="*/ 463 w 897"/>
              <a:gd name="T37" fmla="*/ 11 h 897"/>
              <a:gd name="T38" fmla="*/ 458 w 897"/>
              <a:gd name="T39" fmla="*/ 3 h 897"/>
              <a:gd name="T40" fmla="*/ 449 w 897"/>
              <a:gd name="T41" fmla="*/ 0 h 897"/>
              <a:gd name="T42" fmla="*/ 441 w 897"/>
              <a:gd name="T43" fmla="*/ 3 h 897"/>
              <a:gd name="T44" fmla="*/ 435 w 897"/>
              <a:gd name="T45" fmla="*/ 11 h 897"/>
              <a:gd name="T46" fmla="*/ 15 w 897"/>
              <a:gd name="T47" fmla="*/ 330 h 897"/>
              <a:gd name="T48" fmla="*/ 7 w 897"/>
              <a:gd name="T49" fmla="*/ 333 h 897"/>
              <a:gd name="T50" fmla="*/ 1 w 897"/>
              <a:gd name="T51" fmla="*/ 340 h 897"/>
              <a:gd name="T52" fmla="*/ 1 w 897"/>
              <a:gd name="T53" fmla="*/ 349 h 897"/>
              <a:gd name="T54" fmla="*/ 7 w 897"/>
              <a:gd name="T55" fmla="*/ 356 h 897"/>
              <a:gd name="T56" fmla="*/ 151 w 897"/>
              <a:gd name="T57" fmla="*/ 878 h 897"/>
              <a:gd name="T58" fmla="*/ 151 w 897"/>
              <a:gd name="T59" fmla="*/ 887 h 897"/>
              <a:gd name="T60" fmla="*/ 156 w 897"/>
              <a:gd name="T61" fmla="*/ 895 h 897"/>
              <a:gd name="T62" fmla="*/ 165 w 897"/>
              <a:gd name="T63" fmla="*/ 897 h 897"/>
              <a:gd name="T64" fmla="*/ 175 w 897"/>
              <a:gd name="T65" fmla="*/ 894 h 897"/>
              <a:gd name="T66" fmla="*/ 724 w 897"/>
              <a:gd name="T67" fmla="*/ 894 h 897"/>
              <a:gd name="T68" fmla="*/ 733 w 897"/>
              <a:gd name="T69" fmla="*/ 897 h 897"/>
              <a:gd name="T70" fmla="*/ 742 w 897"/>
              <a:gd name="T71" fmla="*/ 895 h 897"/>
              <a:gd name="T72" fmla="*/ 748 w 897"/>
              <a:gd name="T73" fmla="*/ 888 h 897"/>
              <a:gd name="T74" fmla="*/ 748 w 897"/>
              <a:gd name="T75" fmla="*/ 878 h 897"/>
              <a:gd name="T76" fmla="*/ 891 w 897"/>
              <a:gd name="T77" fmla="*/ 356 h 897"/>
              <a:gd name="T78" fmla="*/ 897 w 897"/>
              <a:gd name="T79" fmla="*/ 349 h 897"/>
              <a:gd name="T80" fmla="*/ 897 w 897"/>
              <a:gd name="T81" fmla="*/ 340 h 8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897" h="897">
                <a:moveTo>
                  <a:pt x="611" y="522"/>
                </a:moveTo>
                <a:lnTo>
                  <a:pt x="608" y="525"/>
                </a:lnTo>
                <a:lnTo>
                  <a:pt x="605" y="530"/>
                </a:lnTo>
                <a:lnTo>
                  <a:pt x="604" y="534"/>
                </a:lnTo>
                <a:lnTo>
                  <a:pt x="605" y="539"/>
                </a:lnTo>
                <a:lnTo>
                  <a:pt x="705" y="843"/>
                </a:lnTo>
                <a:lnTo>
                  <a:pt x="458" y="661"/>
                </a:lnTo>
                <a:lnTo>
                  <a:pt x="454" y="659"/>
                </a:lnTo>
                <a:lnTo>
                  <a:pt x="449" y="659"/>
                </a:lnTo>
                <a:lnTo>
                  <a:pt x="445" y="659"/>
                </a:lnTo>
                <a:lnTo>
                  <a:pt x="441" y="661"/>
                </a:lnTo>
                <a:lnTo>
                  <a:pt x="195" y="843"/>
                </a:lnTo>
                <a:lnTo>
                  <a:pt x="293" y="548"/>
                </a:lnTo>
                <a:lnTo>
                  <a:pt x="294" y="543"/>
                </a:lnTo>
                <a:lnTo>
                  <a:pt x="294" y="539"/>
                </a:lnTo>
                <a:lnTo>
                  <a:pt x="292" y="535"/>
                </a:lnTo>
                <a:lnTo>
                  <a:pt x="289" y="532"/>
                </a:lnTo>
                <a:lnTo>
                  <a:pt x="60" y="359"/>
                </a:lnTo>
                <a:lnTo>
                  <a:pt x="345" y="359"/>
                </a:lnTo>
                <a:lnTo>
                  <a:pt x="349" y="358"/>
                </a:lnTo>
                <a:lnTo>
                  <a:pt x="353" y="356"/>
                </a:lnTo>
                <a:lnTo>
                  <a:pt x="356" y="353"/>
                </a:lnTo>
                <a:lnTo>
                  <a:pt x="358" y="349"/>
                </a:lnTo>
                <a:lnTo>
                  <a:pt x="449" y="65"/>
                </a:lnTo>
                <a:lnTo>
                  <a:pt x="539" y="349"/>
                </a:lnTo>
                <a:lnTo>
                  <a:pt x="541" y="353"/>
                </a:lnTo>
                <a:lnTo>
                  <a:pt x="545" y="356"/>
                </a:lnTo>
                <a:lnTo>
                  <a:pt x="549" y="358"/>
                </a:lnTo>
                <a:lnTo>
                  <a:pt x="554" y="359"/>
                </a:lnTo>
                <a:lnTo>
                  <a:pt x="836" y="359"/>
                </a:lnTo>
                <a:lnTo>
                  <a:pt x="611" y="522"/>
                </a:lnTo>
                <a:close/>
                <a:moveTo>
                  <a:pt x="897" y="340"/>
                </a:moveTo>
                <a:lnTo>
                  <a:pt x="895" y="336"/>
                </a:lnTo>
                <a:lnTo>
                  <a:pt x="891" y="333"/>
                </a:lnTo>
                <a:lnTo>
                  <a:pt x="888" y="331"/>
                </a:lnTo>
                <a:lnTo>
                  <a:pt x="882" y="330"/>
                </a:lnTo>
                <a:lnTo>
                  <a:pt x="565" y="330"/>
                </a:lnTo>
                <a:lnTo>
                  <a:pt x="463" y="11"/>
                </a:lnTo>
                <a:lnTo>
                  <a:pt x="461" y="7"/>
                </a:lnTo>
                <a:lnTo>
                  <a:pt x="458" y="3"/>
                </a:lnTo>
                <a:lnTo>
                  <a:pt x="454" y="1"/>
                </a:lnTo>
                <a:lnTo>
                  <a:pt x="449" y="0"/>
                </a:lnTo>
                <a:lnTo>
                  <a:pt x="444" y="1"/>
                </a:lnTo>
                <a:lnTo>
                  <a:pt x="441" y="3"/>
                </a:lnTo>
                <a:lnTo>
                  <a:pt x="438" y="7"/>
                </a:lnTo>
                <a:lnTo>
                  <a:pt x="435" y="11"/>
                </a:lnTo>
                <a:lnTo>
                  <a:pt x="334" y="330"/>
                </a:lnTo>
                <a:lnTo>
                  <a:pt x="15" y="330"/>
                </a:lnTo>
                <a:lnTo>
                  <a:pt x="11" y="331"/>
                </a:lnTo>
                <a:lnTo>
                  <a:pt x="7" y="333"/>
                </a:lnTo>
                <a:lnTo>
                  <a:pt x="3" y="336"/>
                </a:lnTo>
                <a:lnTo>
                  <a:pt x="1" y="340"/>
                </a:lnTo>
                <a:lnTo>
                  <a:pt x="0" y="344"/>
                </a:lnTo>
                <a:lnTo>
                  <a:pt x="1" y="349"/>
                </a:lnTo>
                <a:lnTo>
                  <a:pt x="3" y="353"/>
                </a:lnTo>
                <a:lnTo>
                  <a:pt x="7" y="356"/>
                </a:lnTo>
                <a:lnTo>
                  <a:pt x="262" y="549"/>
                </a:lnTo>
                <a:lnTo>
                  <a:pt x="151" y="878"/>
                </a:lnTo>
                <a:lnTo>
                  <a:pt x="150" y="882"/>
                </a:lnTo>
                <a:lnTo>
                  <a:pt x="151" y="887"/>
                </a:lnTo>
                <a:lnTo>
                  <a:pt x="153" y="891"/>
                </a:lnTo>
                <a:lnTo>
                  <a:pt x="156" y="895"/>
                </a:lnTo>
                <a:lnTo>
                  <a:pt x="161" y="897"/>
                </a:lnTo>
                <a:lnTo>
                  <a:pt x="165" y="897"/>
                </a:lnTo>
                <a:lnTo>
                  <a:pt x="170" y="897"/>
                </a:lnTo>
                <a:lnTo>
                  <a:pt x="175" y="894"/>
                </a:lnTo>
                <a:lnTo>
                  <a:pt x="449" y="692"/>
                </a:lnTo>
                <a:lnTo>
                  <a:pt x="724" y="894"/>
                </a:lnTo>
                <a:lnTo>
                  <a:pt x="728" y="896"/>
                </a:lnTo>
                <a:lnTo>
                  <a:pt x="733" y="897"/>
                </a:lnTo>
                <a:lnTo>
                  <a:pt x="738" y="897"/>
                </a:lnTo>
                <a:lnTo>
                  <a:pt x="742" y="895"/>
                </a:lnTo>
                <a:lnTo>
                  <a:pt x="746" y="891"/>
                </a:lnTo>
                <a:lnTo>
                  <a:pt x="748" y="888"/>
                </a:lnTo>
                <a:lnTo>
                  <a:pt x="748" y="882"/>
                </a:lnTo>
                <a:lnTo>
                  <a:pt x="748" y="878"/>
                </a:lnTo>
                <a:lnTo>
                  <a:pt x="638" y="539"/>
                </a:lnTo>
                <a:lnTo>
                  <a:pt x="891" y="356"/>
                </a:lnTo>
                <a:lnTo>
                  <a:pt x="895" y="353"/>
                </a:lnTo>
                <a:lnTo>
                  <a:pt x="897" y="349"/>
                </a:lnTo>
                <a:lnTo>
                  <a:pt x="897" y="344"/>
                </a:lnTo>
                <a:lnTo>
                  <a:pt x="897" y="3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2E391F8-572B-4FAF-9229-D268C05796EC}"/>
              </a:ext>
            </a:extLst>
          </p:cNvPr>
          <p:cNvGrpSpPr/>
          <p:nvPr/>
        </p:nvGrpSpPr>
        <p:grpSpPr>
          <a:xfrm>
            <a:off x="10204144" y="4094690"/>
            <a:ext cx="212562" cy="184220"/>
            <a:chOff x="4892675" y="1935163"/>
            <a:chExt cx="285750" cy="247650"/>
          </a:xfrm>
          <a:solidFill>
            <a:schemeClr val="bg1"/>
          </a:solidFill>
        </p:grpSpPr>
        <p:sp>
          <p:nvSpPr>
            <p:cNvPr id="43" name="Freeform 185">
              <a:extLst>
                <a:ext uri="{FF2B5EF4-FFF2-40B4-BE49-F238E27FC236}">
                  <a16:creationId xmlns:a16="http://schemas.microsoft.com/office/drawing/2014/main" id="{AD07BF13-D992-4289-90E3-D0EE22ABBF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92675" y="2020888"/>
              <a:ext cx="66675" cy="114300"/>
            </a:xfrm>
            <a:custGeom>
              <a:avLst/>
              <a:gdLst>
                <a:gd name="T0" fmla="*/ 30 w 210"/>
                <a:gd name="T1" fmla="*/ 30 h 360"/>
                <a:gd name="T2" fmla="*/ 180 w 210"/>
                <a:gd name="T3" fmla="*/ 30 h 360"/>
                <a:gd name="T4" fmla="*/ 180 w 210"/>
                <a:gd name="T5" fmla="*/ 123 h 360"/>
                <a:gd name="T6" fmla="*/ 180 w 210"/>
                <a:gd name="T7" fmla="*/ 135 h 360"/>
                <a:gd name="T8" fmla="*/ 180 w 210"/>
                <a:gd name="T9" fmla="*/ 146 h 360"/>
                <a:gd name="T10" fmla="*/ 179 w 210"/>
                <a:gd name="T11" fmla="*/ 157 h 360"/>
                <a:gd name="T12" fmla="*/ 177 w 210"/>
                <a:gd name="T13" fmla="*/ 167 h 360"/>
                <a:gd name="T14" fmla="*/ 174 w 210"/>
                <a:gd name="T15" fmla="*/ 175 h 360"/>
                <a:gd name="T16" fmla="*/ 171 w 210"/>
                <a:gd name="T17" fmla="*/ 178 h 360"/>
                <a:gd name="T18" fmla="*/ 168 w 210"/>
                <a:gd name="T19" fmla="*/ 180 h 360"/>
                <a:gd name="T20" fmla="*/ 165 w 210"/>
                <a:gd name="T21" fmla="*/ 180 h 360"/>
                <a:gd name="T22" fmla="*/ 150 w 210"/>
                <a:gd name="T23" fmla="*/ 180 h 360"/>
                <a:gd name="T24" fmla="*/ 150 w 210"/>
                <a:gd name="T25" fmla="*/ 330 h 360"/>
                <a:gd name="T26" fmla="*/ 60 w 210"/>
                <a:gd name="T27" fmla="*/ 330 h 360"/>
                <a:gd name="T28" fmla="*/ 60 w 210"/>
                <a:gd name="T29" fmla="*/ 180 h 360"/>
                <a:gd name="T30" fmla="*/ 45 w 210"/>
                <a:gd name="T31" fmla="*/ 180 h 360"/>
                <a:gd name="T32" fmla="*/ 40 w 210"/>
                <a:gd name="T33" fmla="*/ 179 h 360"/>
                <a:gd name="T34" fmla="*/ 38 w 210"/>
                <a:gd name="T35" fmla="*/ 178 h 360"/>
                <a:gd name="T36" fmla="*/ 35 w 210"/>
                <a:gd name="T37" fmla="*/ 173 h 360"/>
                <a:gd name="T38" fmla="*/ 33 w 210"/>
                <a:gd name="T39" fmla="*/ 168 h 360"/>
                <a:gd name="T40" fmla="*/ 32 w 210"/>
                <a:gd name="T41" fmla="*/ 162 h 360"/>
                <a:gd name="T42" fmla="*/ 31 w 210"/>
                <a:gd name="T43" fmla="*/ 154 h 360"/>
                <a:gd name="T44" fmla="*/ 30 w 210"/>
                <a:gd name="T45" fmla="*/ 138 h 360"/>
                <a:gd name="T46" fmla="*/ 30 w 210"/>
                <a:gd name="T47" fmla="*/ 123 h 360"/>
                <a:gd name="T48" fmla="*/ 30 w 210"/>
                <a:gd name="T49" fmla="*/ 30 h 360"/>
                <a:gd name="T50" fmla="*/ 0 w 210"/>
                <a:gd name="T51" fmla="*/ 123 h 360"/>
                <a:gd name="T52" fmla="*/ 0 w 210"/>
                <a:gd name="T53" fmla="*/ 143 h 360"/>
                <a:gd name="T54" fmla="*/ 2 w 210"/>
                <a:gd name="T55" fmla="*/ 164 h 360"/>
                <a:gd name="T56" fmla="*/ 4 w 210"/>
                <a:gd name="T57" fmla="*/ 175 h 360"/>
                <a:gd name="T58" fmla="*/ 7 w 210"/>
                <a:gd name="T59" fmla="*/ 183 h 360"/>
                <a:gd name="T60" fmla="*/ 12 w 210"/>
                <a:gd name="T61" fmla="*/ 192 h 360"/>
                <a:gd name="T62" fmla="*/ 17 w 210"/>
                <a:gd name="T63" fmla="*/ 199 h 360"/>
                <a:gd name="T64" fmla="*/ 23 w 210"/>
                <a:gd name="T65" fmla="*/ 203 h 360"/>
                <a:gd name="T66" fmla="*/ 30 w 210"/>
                <a:gd name="T67" fmla="*/ 208 h 360"/>
                <a:gd name="T68" fmla="*/ 30 w 210"/>
                <a:gd name="T69" fmla="*/ 360 h 360"/>
                <a:gd name="T70" fmla="*/ 180 w 210"/>
                <a:gd name="T71" fmla="*/ 360 h 360"/>
                <a:gd name="T72" fmla="*/ 180 w 210"/>
                <a:gd name="T73" fmla="*/ 208 h 360"/>
                <a:gd name="T74" fmla="*/ 184 w 210"/>
                <a:gd name="T75" fmla="*/ 206 h 360"/>
                <a:gd name="T76" fmla="*/ 187 w 210"/>
                <a:gd name="T77" fmla="*/ 203 h 360"/>
                <a:gd name="T78" fmla="*/ 192 w 210"/>
                <a:gd name="T79" fmla="*/ 200 h 360"/>
                <a:gd name="T80" fmla="*/ 195 w 210"/>
                <a:gd name="T81" fmla="*/ 197 h 360"/>
                <a:gd name="T82" fmla="*/ 198 w 210"/>
                <a:gd name="T83" fmla="*/ 193 h 360"/>
                <a:gd name="T84" fmla="*/ 201 w 210"/>
                <a:gd name="T85" fmla="*/ 187 h 360"/>
                <a:gd name="T86" fmla="*/ 203 w 210"/>
                <a:gd name="T87" fmla="*/ 181 h 360"/>
                <a:gd name="T88" fmla="*/ 206 w 210"/>
                <a:gd name="T89" fmla="*/ 175 h 360"/>
                <a:gd name="T90" fmla="*/ 209 w 210"/>
                <a:gd name="T91" fmla="*/ 162 h 360"/>
                <a:gd name="T92" fmla="*/ 210 w 210"/>
                <a:gd name="T93" fmla="*/ 149 h 360"/>
                <a:gd name="T94" fmla="*/ 210 w 210"/>
                <a:gd name="T95" fmla="*/ 136 h 360"/>
                <a:gd name="T96" fmla="*/ 210 w 210"/>
                <a:gd name="T97" fmla="*/ 123 h 360"/>
                <a:gd name="T98" fmla="*/ 210 w 210"/>
                <a:gd name="T99" fmla="*/ 0 h 360"/>
                <a:gd name="T100" fmla="*/ 0 w 210"/>
                <a:gd name="T101" fmla="*/ 0 h 360"/>
                <a:gd name="T102" fmla="*/ 0 w 210"/>
                <a:gd name="T103" fmla="*/ 123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0" h="360">
                  <a:moveTo>
                    <a:pt x="30" y="30"/>
                  </a:moveTo>
                  <a:lnTo>
                    <a:pt x="180" y="30"/>
                  </a:lnTo>
                  <a:lnTo>
                    <a:pt x="180" y="123"/>
                  </a:lnTo>
                  <a:lnTo>
                    <a:pt x="180" y="135"/>
                  </a:lnTo>
                  <a:lnTo>
                    <a:pt x="180" y="146"/>
                  </a:lnTo>
                  <a:lnTo>
                    <a:pt x="179" y="157"/>
                  </a:lnTo>
                  <a:lnTo>
                    <a:pt x="177" y="167"/>
                  </a:lnTo>
                  <a:lnTo>
                    <a:pt x="174" y="175"/>
                  </a:lnTo>
                  <a:lnTo>
                    <a:pt x="171" y="178"/>
                  </a:lnTo>
                  <a:lnTo>
                    <a:pt x="168" y="180"/>
                  </a:lnTo>
                  <a:lnTo>
                    <a:pt x="165" y="180"/>
                  </a:lnTo>
                  <a:lnTo>
                    <a:pt x="150" y="180"/>
                  </a:lnTo>
                  <a:lnTo>
                    <a:pt x="150" y="330"/>
                  </a:lnTo>
                  <a:lnTo>
                    <a:pt x="60" y="330"/>
                  </a:lnTo>
                  <a:lnTo>
                    <a:pt x="60" y="180"/>
                  </a:lnTo>
                  <a:lnTo>
                    <a:pt x="45" y="180"/>
                  </a:lnTo>
                  <a:lnTo>
                    <a:pt x="40" y="179"/>
                  </a:lnTo>
                  <a:lnTo>
                    <a:pt x="38" y="178"/>
                  </a:lnTo>
                  <a:lnTo>
                    <a:pt x="35" y="173"/>
                  </a:lnTo>
                  <a:lnTo>
                    <a:pt x="33" y="168"/>
                  </a:lnTo>
                  <a:lnTo>
                    <a:pt x="32" y="162"/>
                  </a:lnTo>
                  <a:lnTo>
                    <a:pt x="31" y="154"/>
                  </a:lnTo>
                  <a:lnTo>
                    <a:pt x="30" y="138"/>
                  </a:lnTo>
                  <a:lnTo>
                    <a:pt x="30" y="123"/>
                  </a:lnTo>
                  <a:lnTo>
                    <a:pt x="30" y="30"/>
                  </a:lnTo>
                  <a:close/>
                  <a:moveTo>
                    <a:pt x="0" y="123"/>
                  </a:moveTo>
                  <a:lnTo>
                    <a:pt x="0" y="143"/>
                  </a:lnTo>
                  <a:lnTo>
                    <a:pt x="2" y="164"/>
                  </a:lnTo>
                  <a:lnTo>
                    <a:pt x="4" y="175"/>
                  </a:lnTo>
                  <a:lnTo>
                    <a:pt x="7" y="183"/>
                  </a:lnTo>
                  <a:lnTo>
                    <a:pt x="12" y="192"/>
                  </a:lnTo>
                  <a:lnTo>
                    <a:pt x="17" y="199"/>
                  </a:lnTo>
                  <a:lnTo>
                    <a:pt x="23" y="203"/>
                  </a:lnTo>
                  <a:lnTo>
                    <a:pt x="30" y="208"/>
                  </a:lnTo>
                  <a:lnTo>
                    <a:pt x="30" y="360"/>
                  </a:lnTo>
                  <a:lnTo>
                    <a:pt x="180" y="360"/>
                  </a:lnTo>
                  <a:lnTo>
                    <a:pt x="180" y="208"/>
                  </a:lnTo>
                  <a:lnTo>
                    <a:pt x="184" y="206"/>
                  </a:lnTo>
                  <a:lnTo>
                    <a:pt x="187" y="203"/>
                  </a:lnTo>
                  <a:lnTo>
                    <a:pt x="192" y="200"/>
                  </a:lnTo>
                  <a:lnTo>
                    <a:pt x="195" y="197"/>
                  </a:lnTo>
                  <a:lnTo>
                    <a:pt x="198" y="193"/>
                  </a:lnTo>
                  <a:lnTo>
                    <a:pt x="201" y="187"/>
                  </a:lnTo>
                  <a:lnTo>
                    <a:pt x="203" y="181"/>
                  </a:lnTo>
                  <a:lnTo>
                    <a:pt x="206" y="175"/>
                  </a:lnTo>
                  <a:lnTo>
                    <a:pt x="209" y="162"/>
                  </a:lnTo>
                  <a:lnTo>
                    <a:pt x="210" y="149"/>
                  </a:lnTo>
                  <a:lnTo>
                    <a:pt x="210" y="136"/>
                  </a:lnTo>
                  <a:lnTo>
                    <a:pt x="210" y="123"/>
                  </a:lnTo>
                  <a:lnTo>
                    <a:pt x="210" y="0"/>
                  </a:lnTo>
                  <a:lnTo>
                    <a:pt x="0" y="0"/>
                  </a:lnTo>
                  <a:lnTo>
                    <a:pt x="0" y="1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 186">
              <a:extLst>
                <a:ext uri="{FF2B5EF4-FFF2-40B4-BE49-F238E27FC236}">
                  <a16:creationId xmlns:a16="http://schemas.microsoft.com/office/drawing/2014/main" id="{9657E6EA-274A-4ACC-97A5-A62D8EB149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1750" y="2020888"/>
              <a:ext cx="66675" cy="114300"/>
            </a:xfrm>
            <a:custGeom>
              <a:avLst/>
              <a:gdLst>
                <a:gd name="T0" fmla="*/ 181 w 212"/>
                <a:gd name="T1" fmla="*/ 120 h 360"/>
                <a:gd name="T2" fmla="*/ 180 w 212"/>
                <a:gd name="T3" fmla="*/ 130 h 360"/>
                <a:gd name="T4" fmla="*/ 179 w 212"/>
                <a:gd name="T5" fmla="*/ 138 h 360"/>
                <a:gd name="T6" fmla="*/ 177 w 212"/>
                <a:gd name="T7" fmla="*/ 146 h 360"/>
                <a:gd name="T8" fmla="*/ 175 w 212"/>
                <a:gd name="T9" fmla="*/ 152 h 360"/>
                <a:gd name="T10" fmla="*/ 173 w 212"/>
                <a:gd name="T11" fmla="*/ 157 h 360"/>
                <a:gd name="T12" fmla="*/ 170 w 212"/>
                <a:gd name="T13" fmla="*/ 161 h 360"/>
                <a:gd name="T14" fmla="*/ 168 w 212"/>
                <a:gd name="T15" fmla="*/ 164 h 360"/>
                <a:gd name="T16" fmla="*/ 166 w 212"/>
                <a:gd name="T17" fmla="*/ 165 h 360"/>
                <a:gd name="T18" fmla="*/ 151 w 212"/>
                <a:gd name="T19" fmla="*/ 165 h 360"/>
                <a:gd name="T20" fmla="*/ 151 w 212"/>
                <a:gd name="T21" fmla="*/ 330 h 360"/>
                <a:gd name="T22" fmla="*/ 60 w 212"/>
                <a:gd name="T23" fmla="*/ 330 h 360"/>
                <a:gd name="T24" fmla="*/ 60 w 212"/>
                <a:gd name="T25" fmla="*/ 180 h 360"/>
                <a:gd name="T26" fmla="*/ 59 w 212"/>
                <a:gd name="T27" fmla="*/ 166 h 360"/>
                <a:gd name="T28" fmla="*/ 45 w 212"/>
                <a:gd name="T29" fmla="*/ 165 h 360"/>
                <a:gd name="T30" fmla="*/ 44 w 212"/>
                <a:gd name="T31" fmla="*/ 164 h 360"/>
                <a:gd name="T32" fmla="*/ 42 w 212"/>
                <a:gd name="T33" fmla="*/ 162 h 360"/>
                <a:gd name="T34" fmla="*/ 40 w 212"/>
                <a:gd name="T35" fmla="*/ 158 h 360"/>
                <a:gd name="T36" fmla="*/ 37 w 212"/>
                <a:gd name="T37" fmla="*/ 154 h 360"/>
                <a:gd name="T38" fmla="*/ 35 w 212"/>
                <a:gd name="T39" fmla="*/ 148 h 360"/>
                <a:gd name="T40" fmla="*/ 32 w 212"/>
                <a:gd name="T41" fmla="*/ 139 h 360"/>
                <a:gd name="T42" fmla="*/ 31 w 212"/>
                <a:gd name="T43" fmla="*/ 131 h 360"/>
                <a:gd name="T44" fmla="*/ 30 w 212"/>
                <a:gd name="T45" fmla="*/ 120 h 360"/>
                <a:gd name="T46" fmla="*/ 30 w 212"/>
                <a:gd name="T47" fmla="*/ 30 h 360"/>
                <a:gd name="T48" fmla="*/ 181 w 212"/>
                <a:gd name="T49" fmla="*/ 30 h 360"/>
                <a:gd name="T50" fmla="*/ 181 w 212"/>
                <a:gd name="T51" fmla="*/ 120 h 360"/>
                <a:gd name="T52" fmla="*/ 0 w 212"/>
                <a:gd name="T53" fmla="*/ 0 h 360"/>
                <a:gd name="T54" fmla="*/ 0 w 212"/>
                <a:gd name="T55" fmla="*/ 120 h 360"/>
                <a:gd name="T56" fmla="*/ 1 w 212"/>
                <a:gd name="T57" fmla="*/ 133 h 360"/>
                <a:gd name="T58" fmla="*/ 2 w 212"/>
                <a:gd name="T59" fmla="*/ 145 h 360"/>
                <a:gd name="T60" fmla="*/ 6 w 212"/>
                <a:gd name="T61" fmla="*/ 155 h 360"/>
                <a:gd name="T62" fmla="*/ 9 w 212"/>
                <a:gd name="T63" fmla="*/ 165 h 360"/>
                <a:gd name="T64" fmla="*/ 13 w 212"/>
                <a:gd name="T65" fmla="*/ 173 h 360"/>
                <a:gd name="T66" fmla="*/ 19 w 212"/>
                <a:gd name="T67" fmla="*/ 181 h 360"/>
                <a:gd name="T68" fmla="*/ 24 w 212"/>
                <a:gd name="T69" fmla="*/ 186 h 360"/>
                <a:gd name="T70" fmla="*/ 30 w 212"/>
                <a:gd name="T71" fmla="*/ 192 h 360"/>
                <a:gd name="T72" fmla="*/ 30 w 212"/>
                <a:gd name="T73" fmla="*/ 360 h 360"/>
                <a:gd name="T74" fmla="*/ 181 w 212"/>
                <a:gd name="T75" fmla="*/ 360 h 360"/>
                <a:gd name="T76" fmla="*/ 181 w 212"/>
                <a:gd name="T77" fmla="*/ 191 h 360"/>
                <a:gd name="T78" fmla="*/ 188 w 212"/>
                <a:gd name="T79" fmla="*/ 186 h 360"/>
                <a:gd name="T80" fmla="*/ 194 w 212"/>
                <a:gd name="T81" fmla="*/ 180 h 360"/>
                <a:gd name="T82" fmla="*/ 199 w 212"/>
                <a:gd name="T83" fmla="*/ 171 h 360"/>
                <a:gd name="T84" fmla="*/ 203 w 212"/>
                <a:gd name="T85" fmla="*/ 163 h 360"/>
                <a:gd name="T86" fmla="*/ 207 w 212"/>
                <a:gd name="T87" fmla="*/ 152 h 360"/>
                <a:gd name="T88" fmla="*/ 209 w 212"/>
                <a:gd name="T89" fmla="*/ 142 h 360"/>
                <a:gd name="T90" fmla="*/ 210 w 212"/>
                <a:gd name="T91" fmla="*/ 131 h 360"/>
                <a:gd name="T92" fmla="*/ 212 w 212"/>
                <a:gd name="T93" fmla="*/ 120 h 360"/>
                <a:gd name="T94" fmla="*/ 212 w 212"/>
                <a:gd name="T95" fmla="*/ 0 h 360"/>
                <a:gd name="T96" fmla="*/ 0 w 212"/>
                <a:gd name="T97" fmla="*/ 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2" h="360">
                  <a:moveTo>
                    <a:pt x="181" y="120"/>
                  </a:moveTo>
                  <a:lnTo>
                    <a:pt x="180" y="130"/>
                  </a:lnTo>
                  <a:lnTo>
                    <a:pt x="179" y="138"/>
                  </a:lnTo>
                  <a:lnTo>
                    <a:pt x="177" y="146"/>
                  </a:lnTo>
                  <a:lnTo>
                    <a:pt x="175" y="152"/>
                  </a:lnTo>
                  <a:lnTo>
                    <a:pt x="173" y="157"/>
                  </a:lnTo>
                  <a:lnTo>
                    <a:pt x="170" y="161"/>
                  </a:lnTo>
                  <a:lnTo>
                    <a:pt x="168" y="164"/>
                  </a:lnTo>
                  <a:lnTo>
                    <a:pt x="166" y="165"/>
                  </a:lnTo>
                  <a:lnTo>
                    <a:pt x="151" y="165"/>
                  </a:lnTo>
                  <a:lnTo>
                    <a:pt x="151" y="330"/>
                  </a:lnTo>
                  <a:lnTo>
                    <a:pt x="60" y="330"/>
                  </a:lnTo>
                  <a:lnTo>
                    <a:pt x="60" y="180"/>
                  </a:lnTo>
                  <a:lnTo>
                    <a:pt x="59" y="166"/>
                  </a:lnTo>
                  <a:lnTo>
                    <a:pt x="45" y="165"/>
                  </a:lnTo>
                  <a:lnTo>
                    <a:pt x="44" y="164"/>
                  </a:lnTo>
                  <a:lnTo>
                    <a:pt x="42" y="162"/>
                  </a:lnTo>
                  <a:lnTo>
                    <a:pt x="40" y="158"/>
                  </a:lnTo>
                  <a:lnTo>
                    <a:pt x="37" y="154"/>
                  </a:lnTo>
                  <a:lnTo>
                    <a:pt x="35" y="148"/>
                  </a:lnTo>
                  <a:lnTo>
                    <a:pt x="32" y="139"/>
                  </a:lnTo>
                  <a:lnTo>
                    <a:pt x="31" y="131"/>
                  </a:lnTo>
                  <a:lnTo>
                    <a:pt x="30" y="120"/>
                  </a:lnTo>
                  <a:lnTo>
                    <a:pt x="30" y="30"/>
                  </a:lnTo>
                  <a:lnTo>
                    <a:pt x="181" y="30"/>
                  </a:lnTo>
                  <a:lnTo>
                    <a:pt x="181" y="120"/>
                  </a:lnTo>
                  <a:close/>
                  <a:moveTo>
                    <a:pt x="0" y="0"/>
                  </a:moveTo>
                  <a:lnTo>
                    <a:pt x="0" y="120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6" y="155"/>
                  </a:lnTo>
                  <a:lnTo>
                    <a:pt x="9" y="165"/>
                  </a:lnTo>
                  <a:lnTo>
                    <a:pt x="13" y="173"/>
                  </a:lnTo>
                  <a:lnTo>
                    <a:pt x="19" y="181"/>
                  </a:lnTo>
                  <a:lnTo>
                    <a:pt x="24" y="186"/>
                  </a:lnTo>
                  <a:lnTo>
                    <a:pt x="30" y="192"/>
                  </a:lnTo>
                  <a:lnTo>
                    <a:pt x="30" y="360"/>
                  </a:lnTo>
                  <a:lnTo>
                    <a:pt x="181" y="360"/>
                  </a:lnTo>
                  <a:lnTo>
                    <a:pt x="181" y="191"/>
                  </a:lnTo>
                  <a:lnTo>
                    <a:pt x="188" y="186"/>
                  </a:lnTo>
                  <a:lnTo>
                    <a:pt x="194" y="180"/>
                  </a:lnTo>
                  <a:lnTo>
                    <a:pt x="199" y="171"/>
                  </a:lnTo>
                  <a:lnTo>
                    <a:pt x="203" y="163"/>
                  </a:lnTo>
                  <a:lnTo>
                    <a:pt x="207" y="152"/>
                  </a:lnTo>
                  <a:lnTo>
                    <a:pt x="209" y="142"/>
                  </a:lnTo>
                  <a:lnTo>
                    <a:pt x="210" y="131"/>
                  </a:lnTo>
                  <a:lnTo>
                    <a:pt x="212" y="120"/>
                  </a:lnTo>
                  <a:lnTo>
                    <a:pt x="2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187">
              <a:extLst>
                <a:ext uri="{FF2B5EF4-FFF2-40B4-BE49-F238E27FC236}">
                  <a16:creationId xmlns:a16="http://schemas.microsoft.com/office/drawing/2014/main" id="{044718B4-5977-4DA0-982F-4AA662591F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87925" y="2020888"/>
              <a:ext cx="95250" cy="161925"/>
            </a:xfrm>
            <a:custGeom>
              <a:avLst/>
              <a:gdLst>
                <a:gd name="T0" fmla="*/ 270 w 300"/>
                <a:gd name="T1" fmla="*/ 30 h 511"/>
                <a:gd name="T2" fmla="*/ 270 w 300"/>
                <a:gd name="T3" fmla="*/ 218 h 511"/>
                <a:gd name="T4" fmla="*/ 266 w 300"/>
                <a:gd name="T5" fmla="*/ 239 h 511"/>
                <a:gd name="T6" fmla="*/ 259 w 300"/>
                <a:gd name="T7" fmla="*/ 253 h 511"/>
                <a:gd name="T8" fmla="*/ 253 w 300"/>
                <a:gd name="T9" fmla="*/ 260 h 511"/>
                <a:gd name="T10" fmla="*/ 244 w 300"/>
                <a:gd name="T11" fmla="*/ 267 h 511"/>
                <a:gd name="T12" fmla="*/ 233 w 300"/>
                <a:gd name="T13" fmla="*/ 270 h 511"/>
                <a:gd name="T14" fmla="*/ 210 w 300"/>
                <a:gd name="T15" fmla="*/ 270 h 511"/>
                <a:gd name="T16" fmla="*/ 90 w 300"/>
                <a:gd name="T17" fmla="*/ 481 h 511"/>
                <a:gd name="T18" fmla="*/ 75 w 300"/>
                <a:gd name="T19" fmla="*/ 270 h 511"/>
                <a:gd name="T20" fmla="*/ 61 w 300"/>
                <a:gd name="T21" fmla="*/ 269 h 511"/>
                <a:gd name="T22" fmla="*/ 51 w 300"/>
                <a:gd name="T23" fmla="*/ 264 h 511"/>
                <a:gd name="T24" fmla="*/ 43 w 300"/>
                <a:gd name="T25" fmla="*/ 257 h 511"/>
                <a:gd name="T26" fmla="*/ 38 w 300"/>
                <a:gd name="T27" fmla="*/ 249 h 511"/>
                <a:gd name="T28" fmla="*/ 31 w 300"/>
                <a:gd name="T29" fmla="*/ 229 h 511"/>
                <a:gd name="T30" fmla="*/ 30 w 300"/>
                <a:gd name="T31" fmla="*/ 210 h 511"/>
                <a:gd name="T32" fmla="*/ 0 w 300"/>
                <a:gd name="T33" fmla="*/ 210 h 511"/>
                <a:gd name="T34" fmla="*/ 1 w 300"/>
                <a:gd name="T35" fmla="*/ 228 h 511"/>
                <a:gd name="T36" fmla="*/ 3 w 300"/>
                <a:gd name="T37" fmla="*/ 244 h 511"/>
                <a:gd name="T38" fmla="*/ 9 w 300"/>
                <a:gd name="T39" fmla="*/ 258 h 511"/>
                <a:gd name="T40" fmla="*/ 16 w 300"/>
                <a:gd name="T41" fmla="*/ 270 h 511"/>
                <a:gd name="T42" fmla="*/ 25 w 300"/>
                <a:gd name="T43" fmla="*/ 281 h 511"/>
                <a:gd name="T44" fmla="*/ 34 w 300"/>
                <a:gd name="T45" fmla="*/ 289 h 511"/>
                <a:gd name="T46" fmla="*/ 46 w 300"/>
                <a:gd name="T47" fmla="*/ 295 h 511"/>
                <a:gd name="T48" fmla="*/ 60 w 300"/>
                <a:gd name="T49" fmla="*/ 299 h 511"/>
                <a:gd name="T50" fmla="*/ 240 w 300"/>
                <a:gd name="T51" fmla="*/ 511 h 511"/>
                <a:gd name="T52" fmla="*/ 247 w 300"/>
                <a:gd name="T53" fmla="*/ 297 h 511"/>
                <a:gd name="T54" fmla="*/ 259 w 300"/>
                <a:gd name="T55" fmla="*/ 292 h 511"/>
                <a:gd name="T56" fmla="*/ 271 w 300"/>
                <a:gd name="T57" fmla="*/ 285 h 511"/>
                <a:gd name="T58" fmla="*/ 280 w 300"/>
                <a:gd name="T59" fmla="*/ 275 h 511"/>
                <a:gd name="T60" fmla="*/ 288 w 300"/>
                <a:gd name="T61" fmla="*/ 265 h 511"/>
                <a:gd name="T62" fmla="*/ 294 w 300"/>
                <a:gd name="T63" fmla="*/ 251 h 511"/>
                <a:gd name="T64" fmla="*/ 298 w 300"/>
                <a:gd name="T65" fmla="*/ 236 h 511"/>
                <a:gd name="T66" fmla="*/ 300 w 300"/>
                <a:gd name="T67" fmla="*/ 220 h 511"/>
                <a:gd name="T68" fmla="*/ 300 w 300"/>
                <a:gd name="T69" fmla="*/ 0 h 511"/>
                <a:gd name="T70" fmla="*/ 0 w 300"/>
                <a:gd name="T71" fmla="*/ 21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0" h="511">
                  <a:moveTo>
                    <a:pt x="30" y="30"/>
                  </a:moveTo>
                  <a:lnTo>
                    <a:pt x="270" y="30"/>
                  </a:lnTo>
                  <a:lnTo>
                    <a:pt x="270" y="210"/>
                  </a:lnTo>
                  <a:lnTo>
                    <a:pt x="270" y="218"/>
                  </a:lnTo>
                  <a:lnTo>
                    <a:pt x="269" y="229"/>
                  </a:lnTo>
                  <a:lnTo>
                    <a:pt x="266" y="239"/>
                  </a:lnTo>
                  <a:lnTo>
                    <a:pt x="263" y="249"/>
                  </a:lnTo>
                  <a:lnTo>
                    <a:pt x="259" y="253"/>
                  </a:lnTo>
                  <a:lnTo>
                    <a:pt x="256" y="257"/>
                  </a:lnTo>
                  <a:lnTo>
                    <a:pt x="253" y="260"/>
                  </a:lnTo>
                  <a:lnTo>
                    <a:pt x="249" y="264"/>
                  </a:lnTo>
                  <a:lnTo>
                    <a:pt x="244" y="267"/>
                  </a:lnTo>
                  <a:lnTo>
                    <a:pt x="238" y="269"/>
                  </a:lnTo>
                  <a:lnTo>
                    <a:pt x="233" y="270"/>
                  </a:lnTo>
                  <a:lnTo>
                    <a:pt x="225" y="270"/>
                  </a:lnTo>
                  <a:lnTo>
                    <a:pt x="210" y="270"/>
                  </a:lnTo>
                  <a:lnTo>
                    <a:pt x="210" y="481"/>
                  </a:lnTo>
                  <a:lnTo>
                    <a:pt x="90" y="481"/>
                  </a:lnTo>
                  <a:lnTo>
                    <a:pt x="90" y="270"/>
                  </a:lnTo>
                  <a:lnTo>
                    <a:pt x="75" y="270"/>
                  </a:lnTo>
                  <a:lnTo>
                    <a:pt x="68" y="270"/>
                  </a:lnTo>
                  <a:lnTo>
                    <a:pt x="61" y="269"/>
                  </a:lnTo>
                  <a:lnTo>
                    <a:pt x="56" y="267"/>
                  </a:lnTo>
                  <a:lnTo>
                    <a:pt x="51" y="264"/>
                  </a:lnTo>
                  <a:lnTo>
                    <a:pt x="47" y="260"/>
                  </a:lnTo>
                  <a:lnTo>
                    <a:pt x="43" y="257"/>
                  </a:lnTo>
                  <a:lnTo>
                    <a:pt x="40" y="253"/>
                  </a:lnTo>
                  <a:lnTo>
                    <a:pt x="38" y="249"/>
                  </a:lnTo>
                  <a:lnTo>
                    <a:pt x="33" y="239"/>
                  </a:lnTo>
                  <a:lnTo>
                    <a:pt x="31" y="229"/>
                  </a:lnTo>
                  <a:lnTo>
                    <a:pt x="30" y="218"/>
                  </a:lnTo>
                  <a:lnTo>
                    <a:pt x="30" y="210"/>
                  </a:lnTo>
                  <a:lnTo>
                    <a:pt x="30" y="30"/>
                  </a:lnTo>
                  <a:close/>
                  <a:moveTo>
                    <a:pt x="0" y="210"/>
                  </a:moveTo>
                  <a:lnTo>
                    <a:pt x="0" y="218"/>
                  </a:lnTo>
                  <a:lnTo>
                    <a:pt x="1" y="228"/>
                  </a:lnTo>
                  <a:lnTo>
                    <a:pt x="2" y="236"/>
                  </a:lnTo>
                  <a:lnTo>
                    <a:pt x="3" y="244"/>
                  </a:lnTo>
                  <a:lnTo>
                    <a:pt x="6" y="251"/>
                  </a:lnTo>
                  <a:lnTo>
                    <a:pt x="9" y="258"/>
                  </a:lnTo>
                  <a:lnTo>
                    <a:pt x="12" y="265"/>
                  </a:lnTo>
                  <a:lnTo>
                    <a:pt x="16" y="270"/>
                  </a:lnTo>
                  <a:lnTo>
                    <a:pt x="19" y="275"/>
                  </a:lnTo>
                  <a:lnTo>
                    <a:pt x="25" y="281"/>
                  </a:lnTo>
                  <a:lnTo>
                    <a:pt x="29" y="285"/>
                  </a:lnTo>
                  <a:lnTo>
                    <a:pt x="34" y="289"/>
                  </a:lnTo>
                  <a:lnTo>
                    <a:pt x="41" y="292"/>
                  </a:lnTo>
                  <a:lnTo>
                    <a:pt x="46" y="295"/>
                  </a:lnTo>
                  <a:lnTo>
                    <a:pt x="53" y="297"/>
                  </a:lnTo>
                  <a:lnTo>
                    <a:pt x="60" y="299"/>
                  </a:lnTo>
                  <a:lnTo>
                    <a:pt x="60" y="511"/>
                  </a:lnTo>
                  <a:lnTo>
                    <a:pt x="240" y="511"/>
                  </a:lnTo>
                  <a:lnTo>
                    <a:pt x="240" y="299"/>
                  </a:lnTo>
                  <a:lnTo>
                    <a:pt x="247" y="297"/>
                  </a:lnTo>
                  <a:lnTo>
                    <a:pt x="254" y="295"/>
                  </a:lnTo>
                  <a:lnTo>
                    <a:pt x="259" y="292"/>
                  </a:lnTo>
                  <a:lnTo>
                    <a:pt x="266" y="289"/>
                  </a:lnTo>
                  <a:lnTo>
                    <a:pt x="271" y="285"/>
                  </a:lnTo>
                  <a:lnTo>
                    <a:pt x="276" y="281"/>
                  </a:lnTo>
                  <a:lnTo>
                    <a:pt x="280" y="275"/>
                  </a:lnTo>
                  <a:lnTo>
                    <a:pt x="284" y="270"/>
                  </a:lnTo>
                  <a:lnTo>
                    <a:pt x="288" y="265"/>
                  </a:lnTo>
                  <a:lnTo>
                    <a:pt x="292" y="258"/>
                  </a:lnTo>
                  <a:lnTo>
                    <a:pt x="294" y="251"/>
                  </a:lnTo>
                  <a:lnTo>
                    <a:pt x="296" y="244"/>
                  </a:lnTo>
                  <a:lnTo>
                    <a:pt x="298" y="236"/>
                  </a:lnTo>
                  <a:lnTo>
                    <a:pt x="299" y="228"/>
                  </a:lnTo>
                  <a:lnTo>
                    <a:pt x="300" y="220"/>
                  </a:lnTo>
                  <a:lnTo>
                    <a:pt x="300" y="210"/>
                  </a:lnTo>
                  <a:lnTo>
                    <a:pt x="300" y="0"/>
                  </a:lnTo>
                  <a:lnTo>
                    <a:pt x="0" y="0"/>
                  </a:lnTo>
                  <a:lnTo>
                    <a:pt x="0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Freeform 188">
              <a:extLst>
                <a:ext uri="{FF2B5EF4-FFF2-40B4-BE49-F238E27FC236}">
                  <a16:creationId xmlns:a16="http://schemas.microsoft.com/office/drawing/2014/main" id="{82E1FEA5-DBA0-4C89-9BDB-55582B4790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21275" y="1963738"/>
              <a:ext cx="47625" cy="47625"/>
            </a:xfrm>
            <a:custGeom>
              <a:avLst/>
              <a:gdLst>
                <a:gd name="T0" fmla="*/ 85 w 151"/>
                <a:gd name="T1" fmla="*/ 31 h 151"/>
                <a:gd name="T2" fmla="*/ 101 w 151"/>
                <a:gd name="T3" fmla="*/ 38 h 151"/>
                <a:gd name="T4" fmla="*/ 113 w 151"/>
                <a:gd name="T5" fmla="*/ 50 h 151"/>
                <a:gd name="T6" fmla="*/ 120 w 151"/>
                <a:gd name="T7" fmla="*/ 66 h 151"/>
                <a:gd name="T8" fmla="*/ 120 w 151"/>
                <a:gd name="T9" fmla="*/ 84 h 151"/>
                <a:gd name="T10" fmla="*/ 113 w 151"/>
                <a:gd name="T11" fmla="*/ 100 h 151"/>
                <a:gd name="T12" fmla="*/ 101 w 151"/>
                <a:gd name="T13" fmla="*/ 112 h 151"/>
                <a:gd name="T14" fmla="*/ 85 w 151"/>
                <a:gd name="T15" fmla="*/ 120 h 151"/>
                <a:gd name="T16" fmla="*/ 67 w 151"/>
                <a:gd name="T17" fmla="*/ 120 h 151"/>
                <a:gd name="T18" fmla="*/ 51 w 151"/>
                <a:gd name="T19" fmla="*/ 112 h 151"/>
                <a:gd name="T20" fmla="*/ 39 w 151"/>
                <a:gd name="T21" fmla="*/ 100 h 151"/>
                <a:gd name="T22" fmla="*/ 31 w 151"/>
                <a:gd name="T23" fmla="*/ 84 h 151"/>
                <a:gd name="T24" fmla="*/ 31 w 151"/>
                <a:gd name="T25" fmla="*/ 66 h 151"/>
                <a:gd name="T26" fmla="*/ 39 w 151"/>
                <a:gd name="T27" fmla="*/ 50 h 151"/>
                <a:gd name="T28" fmla="*/ 51 w 151"/>
                <a:gd name="T29" fmla="*/ 38 h 151"/>
                <a:gd name="T30" fmla="*/ 67 w 151"/>
                <a:gd name="T31" fmla="*/ 31 h 151"/>
                <a:gd name="T32" fmla="*/ 76 w 151"/>
                <a:gd name="T33" fmla="*/ 151 h 151"/>
                <a:gd name="T34" fmla="*/ 91 w 151"/>
                <a:gd name="T35" fmla="*/ 149 h 151"/>
                <a:gd name="T36" fmla="*/ 105 w 151"/>
                <a:gd name="T37" fmla="*/ 144 h 151"/>
                <a:gd name="T38" fmla="*/ 118 w 151"/>
                <a:gd name="T39" fmla="*/ 138 h 151"/>
                <a:gd name="T40" fmla="*/ 129 w 151"/>
                <a:gd name="T41" fmla="*/ 128 h 151"/>
                <a:gd name="T42" fmla="*/ 139 w 151"/>
                <a:gd name="T43" fmla="*/ 118 h 151"/>
                <a:gd name="T44" fmla="*/ 145 w 151"/>
                <a:gd name="T45" fmla="*/ 105 h 151"/>
                <a:gd name="T46" fmla="*/ 149 w 151"/>
                <a:gd name="T47" fmla="*/ 91 h 151"/>
                <a:gd name="T48" fmla="*/ 151 w 151"/>
                <a:gd name="T49" fmla="*/ 75 h 151"/>
                <a:gd name="T50" fmla="*/ 149 w 151"/>
                <a:gd name="T51" fmla="*/ 60 h 151"/>
                <a:gd name="T52" fmla="*/ 145 w 151"/>
                <a:gd name="T53" fmla="*/ 46 h 151"/>
                <a:gd name="T54" fmla="*/ 139 w 151"/>
                <a:gd name="T55" fmla="*/ 33 h 151"/>
                <a:gd name="T56" fmla="*/ 129 w 151"/>
                <a:gd name="T57" fmla="*/ 22 h 151"/>
                <a:gd name="T58" fmla="*/ 118 w 151"/>
                <a:gd name="T59" fmla="*/ 12 h 151"/>
                <a:gd name="T60" fmla="*/ 105 w 151"/>
                <a:gd name="T61" fmla="*/ 6 h 151"/>
                <a:gd name="T62" fmla="*/ 91 w 151"/>
                <a:gd name="T63" fmla="*/ 2 h 151"/>
                <a:gd name="T64" fmla="*/ 76 w 151"/>
                <a:gd name="T65" fmla="*/ 0 h 151"/>
                <a:gd name="T66" fmla="*/ 60 w 151"/>
                <a:gd name="T67" fmla="*/ 2 h 151"/>
                <a:gd name="T68" fmla="*/ 46 w 151"/>
                <a:gd name="T69" fmla="*/ 6 h 151"/>
                <a:gd name="T70" fmla="*/ 34 w 151"/>
                <a:gd name="T71" fmla="*/ 12 h 151"/>
                <a:gd name="T72" fmla="*/ 23 w 151"/>
                <a:gd name="T73" fmla="*/ 22 h 151"/>
                <a:gd name="T74" fmla="*/ 13 w 151"/>
                <a:gd name="T75" fmla="*/ 33 h 151"/>
                <a:gd name="T76" fmla="*/ 7 w 151"/>
                <a:gd name="T77" fmla="*/ 46 h 151"/>
                <a:gd name="T78" fmla="*/ 2 w 151"/>
                <a:gd name="T79" fmla="*/ 60 h 151"/>
                <a:gd name="T80" fmla="*/ 0 w 151"/>
                <a:gd name="T81" fmla="*/ 75 h 151"/>
                <a:gd name="T82" fmla="*/ 2 w 151"/>
                <a:gd name="T83" fmla="*/ 91 h 151"/>
                <a:gd name="T84" fmla="*/ 7 w 151"/>
                <a:gd name="T85" fmla="*/ 105 h 151"/>
                <a:gd name="T86" fmla="*/ 13 w 151"/>
                <a:gd name="T87" fmla="*/ 118 h 151"/>
                <a:gd name="T88" fmla="*/ 23 w 151"/>
                <a:gd name="T89" fmla="*/ 128 h 151"/>
                <a:gd name="T90" fmla="*/ 34 w 151"/>
                <a:gd name="T91" fmla="*/ 138 h 151"/>
                <a:gd name="T92" fmla="*/ 46 w 151"/>
                <a:gd name="T93" fmla="*/ 144 h 151"/>
                <a:gd name="T94" fmla="*/ 60 w 151"/>
                <a:gd name="T95" fmla="*/ 149 h 151"/>
                <a:gd name="T96" fmla="*/ 76 w 151"/>
                <a:gd name="T9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1" h="151">
                  <a:moveTo>
                    <a:pt x="76" y="30"/>
                  </a:moveTo>
                  <a:lnTo>
                    <a:pt x="85" y="31"/>
                  </a:lnTo>
                  <a:lnTo>
                    <a:pt x="94" y="34"/>
                  </a:lnTo>
                  <a:lnTo>
                    <a:pt x="101" y="38"/>
                  </a:lnTo>
                  <a:lnTo>
                    <a:pt x="108" y="44"/>
                  </a:lnTo>
                  <a:lnTo>
                    <a:pt x="113" y="50"/>
                  </a:lnTo>
                  <a:lnTo>
                    <a:pt x="117" y="57"/>
                  </a:lnTo>
                  <a:lnTo>
                    <a:pt x="120" y="66"/>
                  </a:lnTo>
                  <a:lnTo>
                    <a:pt x="121" y="75"/>
                  </a:lnTo>
                  <a:lnTo>
                    <a:pt x="120" y="84"/>
                  </a:lnTo>
                  <a:lnTo>
                    <a:pt x="117" y="93"/>
                  </a:lnTo>
                  <a:lnTo>
                    <a:pt x="113" y="100"/>
                  </a:lnTo>
                  <a:lnTo>
                    <a:pt x="108" y="107"/>
                  </a:lnTo>
                  <a:lnTo>
                    <a:pt x="101" y="112"/>
                  </a:lnTo>
                  <a:lnTo>
                    <a:pt x="94" y="116"/>
                  </a:lnTo>
                  <a:lnTo>
                    <a:pt x="85" y="120"/>
                  </a:lnTo>
                  <a:lnTo>
                    <a:pt x="76" y="121"/>
                  </a:lnTo>
                  <a:lnTo>
                    <a:pt x="67" y="120"/>
                  </a:lnTo>
                  <a:lnTo>
                    <a:pt x="58" y="116"/>
                  </a:lnTo>
                  <a:lnTo>
                    <a:pt x="51" y="112"/>
                  </a:lnTo>
                  <a:lnTo>
                    <a:pt x="44" y="107"/>
                  </a:lnTo>
                  <a:lnTo>
                    <a:pt x="39" y="100"/>
                  </a:lnTo>
                  <a:lnTo>
                    <a:pt x="35" y="93"/>
                  </a:lnTo>
                  <a:lnTo>
                    <a:pt x="31" y="84"/>
                  </a:lnTo>
                  <a:lnTo>
                    <a:pt x="30" y="75"/>
                  </a:lnTo>
                  <a:lnTo>
                    <a:pt x="31" y="66"/>
                  </a:lnTo>
                  <a:lnTo>
                    <a:pt x="35" y="57"/>
                  </a:lnTo>
                  <a:lnTo>
                    <a:pt x="39" y="50"/>
                  </a:lnTo>
                  <a:lnTo>
                    <a:pt x="44" y="44"/>
                  </a:lnTo>
                  <a:lnTo>
                    <a:pt x="51" y="38"/>
                  </a:lnTo>
                  <a:lnTo>
                    <a:pt x="58" y="34"/>
                  </a:lnTo>
                  <a:lnTo>
                    <a:pt x="67" y="31"/>
                  </a:lnTo>
                  <a:lnTo>
                    <a:pt x="76" y="30"/>
                  </a:lnTo>
                  <a:close/>
                  <a:moveTo>
                    <a:pt x="76" y="151"/>
                  </a:moveTo>
                  <a:lnTo>
                    <a:pt x="84" y="150"/>
                  </a:lnTo>
                  <a:lnTo>
                    <a:pt x="91" y="149"/>
                  </a:lnTo>
                  <a:lnTo>
                    <a:pt x="98" y="146"/>
                  </a:lnTo>
                  <a:lnTo>
                    <a:pt x="105" y="144"/>
                  </a:lnTo>
                  <a:lnTo>
                    <a:pt x="112" y="141"/>
                  </a:lnTo>
                  <a:lnTo>
                    <a:pt x="118" y="138"/>
                  </a:lnTo>
                  <a:lnTo>
                    <a:pt x="124" y="134"/>
                  </a:lnTo>
                  <a:lnTo>
                    <a:pt x="129" y="128"/>
                  </a:lnTo>
                  <a:lnTo>
                    <a:pt x="134" y="123"/>
                  </a:lnTo>
                  <a:lnTo>
                    <a:pt x="139" y="118"/>
                  </a:lnTo>
                  <a:lnTo>
                    <a:pt x="142" y="111"/>
                  </a:lnTo>
                  <a:lnTo>
                    <a:pt x="145" y="105"/>
                  </a:lnTo>
                  <a:lnTo>
                    <a:pt x="148" y="97"/>
                  </a:lnTo>
                  <a:lnTo>
                    <a:pt x="149" y="91"/>
                  </a:lnTo>
                  <a:lnTo>
                    <a:pt x="150" y="83"/>
                  </a:lnTo>
                  <a:lnTo>
                    <a:pt x="151" y="75"/>
                  </a:lnTo>
                  <a:lnTo>
                    <a:pt x="150" y="67"/>
                  </a:lnTo>
                  <a:lnTo>
                    <a:pt x="149" y="60"/>
                  </a:lnTo>
                  <a:lnTo>
                    <a:pt x="148" y="53"/>
                  </a:lnTo>
                  <a:lnTo>
                    <a:pt x="145" y="46"/>
                  </a:lnTo>
                  <a:lnTo>
                    <a:pt x="142" y="39"/>
                  </a:lnTo>
                  <a:lnTo>
                    <a:pt x="139" y="33"/>
                  </a:lnTo>
                  <a:lnTo>
                    <a:pt x="134" y="27"/>
                  </a:lnTo>
                  <a:lnTo>
                    <a:pt x="129" y="22"/>
                  </a:lnTo>
                  <a:lnTo>
                    <a:pt x="124" y="17"/>
                  </a:lnTo>
                  <a:lnTo>
                    <a:pt x="118" y="12"/>
                  </a:lnTo>
                  <a:lnTo>
                    <a:pt x="112" y="9"/>
                  </a:lnTo>
                  <a:lnTo>
                    <a:pt x="105" y="6"/>
                  </a:lnTo>
                  <a:lnTo>
                    <a:pt x="98" y="4"/>
                  </a:lnTo>
                  <a:lnTo>
                    <a:pt x="91" y="2"/>
                  </a:lnTo>
                  <a:lnTo>
                    <a:pt x="84" y="1"/>
                  </a:lnTo>
                  <a:lnTo>
                    <a:pt x="76" y="0"/>
                  </a:lnTo>
                  <a:lnTo>
                    <a:pt x="68" y="1"/>
                  </a:lnTo>
                  <a:lnTo>
                    <a:pt x="60" y="2"/>
                  </a:lnTo>
                  <a:lnTo>
                    <a:pt x="54" y="4"/>
                  </a:lnTo>
                  <a:lnTo>
                    <a:pt x="46" y="6"/>
                  </a:lnTo>
                  <a:lnTo>
                    <a:pt x="40" y="9"/>
                  </a:lnTo>
                  <a:lnTo>
                    <a:pt x="34" y="12"/>
                  </a:lnTo>
                  <a:lnTo>
                    <a:pt x="28" y="17"/>
                  </a:lnTo>
                  <a:lnTo>
                    <a:pt x="23" y="22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10" y="39"/>
                  </a:lnTo>
                  <a:lnTo>
                    <a:pt x="7" y="46"/>
                  </a:lnTo>
                  <a:lnTo>
                    <a:pt x="5" y="53"/>
                  </a:lnTo>
                  <a:lnTo>
                    <a:pt x="2" y="60"/>
                  </a:lnTo>
                  <a:lnTo>
                    <a:pt x="1" y="67"/>
                  </a:lnTo>
                  <a:lnTo>
                    <a:pt x="0" y="75"/>
                  </a:lnTo>
                  <a:lnTo>
                    <a:pt x="1" y="83"/>
                  </a:lnTo>
                  <a:lnTo>
                    <a:pt x="2" y="91"/>
                  </a:lnTo>
                  <a:lnTo>
                    <a:pt x="5" y="97"/>
                  </a:lnTo>
                  <a:lnTo>
                    <a:pt x="7" y="105"/>
                  </a:lnTo>
                  <a:lnTo>
                    <a:pt x="10" y="111"/>
                  </a:lnTo>
                  <a:lnTo>
                    <a:pt x="13" y="118"/>
                  </a:lnTo>
                  <a:lnTo>
                    <a:pt x="17" y="123"/>
                  </a:lnTo>
                  <a:lnTo>
                    <a:pt x="23" y="128"/>
                  </a:lnTo>
                  <a:lnTo>
                    <a:pt x="28" y="134"/>
                  </a:lnTo>
                  <a:lnTo>
                    <a:pt x="34" y="138"/>
                  </a:lnTo>
                  <a:lnTo>
                    <a:pt x="40" y="141"/>
                  </a:lnTo>
                  <a:lnTo>
                    <a:pt x="46" y="144"/>
                  </a:lnTo>
                  <a:lnTo>
                    <a:pt x="54" y="146"/>
                  </a:lnTo>
                  <a:lnTo>
                    <a:pt x="60" y="149"/>
                  </a:lnTo>
                  <a:lnTo>
                    <a:pt x="68" y="150"/>
                  </a:lnTo>
                  <a:lnTo>
                    <a:pt x="76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Freeform 189">
              <a:extLst>
                <a:ext uri="{FF2B5EF4-FFF2-40B4-BE49-F238E27FC236}">
                  <a16:creationId xmlns:a16="http://schemas.microsoft.com/office/drawing/2014/main" id="{EE8C28F1-9423-4C89-80E8-DCC2655B9C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2200" y="1963738"/>
              <a:ext cx="47625" cy="47625"/>
            </a:xfrm>
            <a:custGeom>
              <a:avLst/>
              <a:gdLst>
                <a:gd name="T0" fmla="*/ 84 w 150"/>
                <a:gd name="T1" fmla="*/ 31 h 151"/>
                <a:gd name="T2" fmla="*/ 101 w 150"/>
                <a:gd name="T3" fmla="*/ 38 h 151"/>
                <a:gd name="T4" fmla="*/ 112 w 150"/>
                <a:gd name="T5" fmla="*/ 50 h 151"/>
                <a:gd name="T6" fmla="*/ 119 w 150"/>
                <a:gd name="T7" fmla="*/ 66 h 151"/>
                <a:gd name="T8" fmla="*/ 119 w 150"/>
                <a:gd name="T9" fmla="*/ 84 h 151"/>
                <a:gd name="T10" fmla="*/ 112 w 150"/>
                <a:gd name="T11" fmla="*/ 100 h 151"/>
                <a:gd name="T12" fmla="*/ 101 w 150"/>
                <a:gd name="T13" fmla="*/ 112 h 151"/>
                <a:gd name="T14" fmla="*/ 84 w 150"/>
                <a:gd name="T15" fmla="*/ 120 h 151"/>
                <a:gd name="T16" fmla="*/ 66 w 150"/>
                <a:gd name="T17" fmla="*/ 120 h 151"/>
                <a:gd name="T18" fmla="*/ 50 w 150"/>
                <a:gd name="T19" fmla="*/ 112 h 151"/>
                <a:gd name="T20" fmla="*/ 37 w 150"/>
                <a:gd name="T21" fmla="*/ 100 h 151"/>
                <a:gd name="T22" fmla="*/ 31 w 150"/>
                <a:gd name="T23" fmla="*/ 84 h 151"/>
                <a:gd name="T24" fmla="*/ 31 w 150"/>
                <a:gd name="T25" fmla="*/ 66 h 151"/>
                <a:gd name="T26" fmla="*/ 37 w 150"/>
                <a:gd name="T27" fmla="*/ 50 h 151"/>
                <a:gd name="T28" fmla="*/ 50 w 150"/>
                <a:gd name="T29" fmla="*/ 38 h 151"/>
                <a:gd name="T30" fmla="*/ 66 w 150"/>
                <a:gd name="T31" fmla="*/ 31 h 151"/>
                <a:gd name="T32" fmla="*/ 75 w 150"/>
                <a:gd name="T33" fmla="*/ 151 h 151"/>
                <a:gd name="T34" fmla="*/ 90 w 150"/>
                <a:gd name="T35" fmla="*/ 149 h 151"/>
                <a:gd name="T36" fmla="*/ 105 w 150"/>
                <a:gd name="T37" fmla="*/ 144 h 151"/>
                <a:gd name="T38" fmla="*/ 117 w 150"/>
                <a:gd name="T39" fmla="*/ 138 h 151"/>
                <a:gd name="T40" fmla="*/ 128 w 150"/>
                <a:gd name="T41" fmla="*/ 128 h 151"/>
                <a:gd name="T42" fmla="*/ 137 w 150"/>
                <a:gd name="T43" fmla="*/ 118 h 151"/>
                <a:gd name="T44" fmla="*/ 144 w 150"/>
                <a:gd name="T45" fmla="*/ 105 h 151"/>
                <a:gd name="T46" fmla="*/ 149 w 150"/>
                <a:gd name="T47" fmla="*/ 91 h 151"/>
                <a:gd name="T48" fmla="*/ 150 w 150"/>
                <a:gd name="T49" fmla="*/ 75 h 151"/>
                <a:gd name="T50" fmla="*/ 149 w 150"/>
                <a:gd name="T51" fmla="*/ 60 h 151"/>
                <a:gd name="T52" fmla="*/ 144 w 150"/>
                <a:gd name="T53" fmla="*/ 46 h 151"/>
                <a:gd name="T54" fmla="*/ 137 w 150"/>
                <a:gd name="T55" fmla="*/ 33 h 151"/>
                <a:gd name="T56" fmla="*/ 128 w 150"/>
                <a:gd name="T57" fmla="*/ 22 h 151"/>
                <a:gd name="T58" fmla="*/ 117 w 150"/>
                <a:gd name="T59" fmla="*/ 12 h 151"/>
                <a:gd name="T60" fmla="*/ 105 w 150"/>
                <a:gd name="T61" fmla="*/ 6 h 151"/>
                <a:gd name="T62" fmla="*/ 90 w 150"/>
                <a:gd name="T63" fmla="*/ 2 h 151"/>
                <a:gd name="T64" fmla="*/ 75 w 150"/>
                <a:gd name="T65" fmla="*/ 0 h 151"/>
                <a:gd name="T66" fmla="*/ 60 w 150"/>
                <a:gd name="T67" fmla="*/ 2 h 151"/>
                <a:gd name="T68" fmla="*/ 46 w 150"/>
                <a:gd name="T69" fmla="*/ 6 h 151"/>
                <a:gd name="T70" fmla="*/ 33 w 150"/>
                <a:gd name="T71" fmla="*/ 12 h 151"/>
                <a:gd name="T72" fmla="*/ 22 w 150"/>
                <a:gd name="T73" fmla="*/ 22 h 151"/>
                <a:gd name="T74" fmla="*/ 13 w 150"/>
                <a:gd name="T75" fmla="*/ 33 h 151"/>
                <a:gd name="T76" fmla="*/ 6 w 150"/>
                <a:gd name="T77" fmla="*/ 46 h 151"/>
                <a:gd name="T78" fmla="*/ 2 w 150"/>
                <a:gd name="T79" fmla="*/ 60 h 151"/>
                <a:gd name="T80" fmla="*/ 0 w 150"/>
                <a:gd name="T81" fmla="*/ 75 h 151"/>
                <a:gd name="T82" fmla="*/ 2 w 150"/>
                <a:gd name="T83" fmla="*/ 91 h 151"/>
                <a:gd name="T84" fmla="*/ 6 w 150"/>
                <a:gd name="T85" fmla="*/ 105 h 151"/>
                <a:gd name="T86" fmla="*/ 13 w 150"/>
                <a:gd name="T87" fmla="*/ 118 h 151"/>
                <a:gd name="T88" fmla="*/ 22 w 150"/>
                <a:gd name="T89" fmla="*/ 128 h 151"/>
                <a:gd name="T90" fmla="*/ 33 w 150"/>
                <a:gd name="T91" fmla="*/ 138 h 151"/>
                <a:gd name="T92" fmla="*/ 46 w 150"/>
                <a:gd name="T93" fmla="*/ 144 h 151"/>
                <a:gd name="T94" fmla="*/ 60 w 150"/>
                <a:gd name="T95" fmla="*/ 149 h 151"/>
                <a:gd name="T96" fmla="*/ 75 w 150"/>
                <a:gd name="T9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0" h="151">
                  <a:moveTo>
                    <a:pt x="75" y="30"/>
                  </a:moveTo>
                  <a:lnTo>
                    <a:pt x="84" y="31"/>
                  </a:lnTo>
                  <a:lnTo>
                    <a:pt x="93" y="34"/>
                  </a:lnTo>
                  <a:lnTo>
                    <a:pt x="101" y="38"/>
                  </a:lnTo>
                  <a:lnTo>
                    <a:pt x="107" y="44"/>
                  </a:lnTo>
                  <a:lnTo>
                    <a:pt x="112" y="50"/>
                  </a:lnTo>
                  <a:lnTo>
                    <a:pt x="117" y="57"/>
                  </a:lnTo>
                  <a:lnTo>
                    <a:pt x="119" y="66"/>
                  </a:lnTo>
                  <a:lnTo>
                    <a:pt x="120" y="75"/>
                  </a:lnTo>
                  <a:lnTo>
                    <a:pt x="119" y="84"/>
                  </a:lnTo>
                  <a:lnTo>
                    <a:pt x="117" y="93"/>
                  </a:lnTo>
                  <a:lnTo>
                    <a:pt x="112" y="100"/>
                  </a:lnTo>
                  <a:lnTo>
                    <a:pt x="107" y="107"/>
                  </a:lnTo>
                  <a:lnTo>
                    <a:pt x="101" y="112"/>
                  </a:lnTo>
                  <a:lnTo>
                    <a:pt x="93" y="116"/>
                  </a:lnTo>
                  <a:lnTo>
                    <a:pt x="84" y="120"/>
                  </a:lnTo>
                  <a:lnTo>
                    <a:pt x="75" y="121"/>
                  </a:lnTo>
                  <a:lnTo>
                    <a:pt x="66" y="120"/>
                  </a:lnTo>
                  <a:lnTo>
                    <a:pt x="58" y="116"/>
                  </a:lnTo>
                  <a:lnTo>
                    <a:pt x="50" y="112"/>
                  </a:lnTo>
                  <a:lnTo>
                    <a:pt x="44" y="107"/>
                  </a:lnTo>
                  <a:lnTo>
                    <a:pt x="37" y="100"/>
                  </a:lnTo>
                  <a:lnTo>
                    <a:pt x="33" y="93"/>
                  </a:lnTo>
                  <a:lnTo>
                    <a:pt x="31" y="84"/>
                  </a:lnTo>
                  <a:lnTo>
                    <a:pt x="30" y="75"/>
                  </a:lnTo>
                  <a:lnTo>
                    <a:pt x="31" y="66"/>
                  </a:lnTo>
                  <a:lnTo>
                    <a:pt x="33" y="57"/>
                  </a:lnTo>
                  <a:lnTo>
                    <a:pt x="37" y="50"/>
                  </a:lnTo>
                  <a:lnTo>
                    <a:pt x="44" y="44"/>
                  </a:lnTo>
                  <a:lnTo>
                    <a:pt x="50" y="38"/>
                  </a:lnTo>
                  <a:lnTo>
                    <a:pt x="58" y="34"/>
                  </a:lnTo>
                  <a:lnTo>
                    <a:pt x="66" y="31"/>
                  </a:lnTo>
                  <a:lnTo>
                    <a:pt x="75" y="30"/>
                  </a:lnTo>
                  <a:close/>
                  <a:moveTo>
                    <a:pt x="75" y="151"/>
                  </a:moveTo>
                  <a:lnTo>
                    <a:pt x="82" y="150"/>
                  </a:lnTo>
                  <a:lnTo>
                    <a:pt x="90" y="149"/>
                  </a:lnTo>
                  <a:lnTo>
                    <a:pt x="97" y="146"/>
                  </a:lnTo>
                  <a:lnTo>
                    <a:pt x="105" y="144"/>
                  </a:lnTo>
                  <a:lnTo>
                    <a:pt x="111" y="141"/>
                  </a:lnTo>
                  <a:lnTo>
                    <a:pt x="117" y="138"/>
                  </a:lnTo>
                  <a:lnTo>
                    <a:pt x="123" y="134"/>
                  </a:lnTo>
                  <a:lnTo>
                    <a:pt x="128" y="128"/>
                  </a:lnTo>
                  <a:lnTo>
                    <a:pt x="133" y="123"/>
                  </a:lnTo>
                  <a:lnTo>
                    <a:pt x="137" y="118"/>
                  </a:lnTo>
                  <a:lnTo>
                    <a:pt x="141" y="111"/>
                  </a:lnTo>
                  <a:lnTo>
                    <a:pt x="144" y="105"/>
                  </a:lnTo>
                  <a:lnTo>
                    <a:pt x="147" y="97"/>
                  </a:lnTo>
                  <a:lnTo>
                    <a:pt x="149" y="91"/>
                  </a:lnTo>
                  <a:lnTo>
                    <a:pt x="150" y="83"/>
                  </a:lnTo>
                  <a:lnTo>
                    <a:pt x="150" y="75"/>
                  </a:lnTo>
                  <a:lnTo>
                    <a:pt x="150" y="67"/>
                  </a:lnTo>
                  <a:lnTo>
                    <a:pt x="149" y="60"/>
                  </a:lnTo>
                  <a:lnTo>
                    <a:pt x="147" y="53"/>
                  </a:lnTo>
                  <a:lnTo>
                    <a:pt x="144" y="46"/>
                  </a:lnTo>
                  <a:lnTo>
                    <a:pt x="141" y="39"/>
                  </a:lnTo>
                  <a:lnTo>
                    <a:pt x="137" y="33"/>
                  </a:lnTo>
                  <a:lnTo>
                    <a:pt x="133" y="27"/>
                  </a:lnTo>
                  <a:lnTo>
                    <a:pt x="128" y="22"/>
                  </a:lnTo>
                  <a:lnTo>
                    <a:pt x="123" y="17"/>
                  </a:lnTo>
                  <a:lnTo>
                    <a:pt x="117" y="12"/>
                  </a:lnTo>
                  <a:lnTo>
                    <a:pt x="111" y="9"/>
                  </a:lnTo>
                  <a:lnTo>
                    <a:pt x="105" y="6"/>
                  </a:lnTo>
                  <a:lnTo>
                    <a:pt x="97" y="4"/>
                  </a:lnTo>
                  <a:lnTo>
                    <a:pt x="90" y="2"/>
                  </a:lnTo>
                  <a:lnTo>
                    <a:pt x="82" y="1"/>
                  </a:lnTo>
                  <a:lnTo>
                    <a:pt x="75" y="0"/>
                  </a:lnTo>
                  <a:lnTo>
                    <a:pt x="67" y="1"/>
                  </a:lnTo>
                  <a:lnTo>
                    <a:pt x="60" y="2"/>
                  </a:lnTo>
                  <a:lnTo>
                    <a:pt x="52" y="4"/>
                  </a:lnTo>
                  <a:lnTo>
                    <a:pt x="46" y="6"/>
                  </a:lnTo>
                  <a:lnTo>
                    <a:pt x="39" y="9"/>
                  </a:lnTo>
                  <a:lnTo>
                    <a:pt x="33" y="12"/>
                  </a:lnTo>
                  <a:lnTo>
                    <a:pt x="28" y="17"/>
                  </a:lnTo>
                  <a:lnTo>
                    <a:pt x="22" y="22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9" y="39"/>
                  </a:lnTo>
                  <a:lnTo>
                    <a:pt x="6" y="46"/>
                  </a:lnTo>
                  <a:lnTo>
                    <a:pt x="3" y="53"/>
                  </a:lnTo>
                  <a:lnTo>
                    <a:pt x="2" y="60"/>
                  </a:lnTo>
                  <a:lnTo>
                    <a:pt x="0" y="67"/>
                  </a:lnTo>
                  <a:lnTo>
                    <a:pt x="0" y="75"/>
                  </a:lnTo>
                  <a:lnTo>
                    <a:pt x="0" y="83"/>
                  </a:lnTo>
                  <a:lnTo>
                    <a:pt x="2" y="91"/>
                  </a:lnTo>
                  <a:lnTo>
                    <a:pt x="3" y="97"/>
                  </a:lnTo>
                  <a:lnTo>
                    <a:pt x="6" y="105"/>
                  </a:lnTo>
                  <a:lnTo>
                    <a:pt x="9" y="111"/>
                  </a:lnTo>
                  <a:lnTo>
                    <a:pt x="13" y="118"/>
                  </a:lnTo>
                  <a:lnTo>
                    <a:pt x="17" y="123"/>
                  </a:lnTo>
                  <a:lnTo>
                    <a:pt x="22" y="128"/>
                  </a:lnTo>
                  <a:lnTo>
                    <a:pt x="28" y="134"/>
                  </a:lnTo>
                  <a:lnTo>
                    <a:pt x="33" y="138"/>
                  </a:lnTo>
                  <a:lnTo>
                    <a:pt x="39" y="141"/>
                  </a:lnTo>
                  <a:lnTo>
                    <a:pt x="46" y="144"/>
                  </a:lnTo>
                  <a:lnTo>
                    <a:pt x="52" y="146"/>
                  </a:lnTo>
                  <a:lnTo>
                    <a:pt x="60" y="149"/>
                  </a:lnTo>
                  <a:lnTo>
                    <a:pt x="67" y="150"/>
                  </a:lnTo>
                  <a:lnTo>
                    <a:pt x="75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190">
              <a:extLst>
                <a:ext uri="{FF2B5EF4-FFF2-40B4-BE49-F238E27FC236}">
                  <a16:creationId xmlns:a16="http://schemas.microsoft.com/office/drawing/2014/main" id="{E398E154-BE68-479C-B819-617B38C9DE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97450" y="1935163"/>
              <a:ext cx="76200" cy="76200"/>
            </a:xfrm>
            <a:custGeom>
              <a:avLst/>
              <a:gdLst>
                <a:gd name="T0" fmla="*/ 138 w 240"/>
                <a:gd name="T1" fmla="*/ 32 h 241"/>
                <a:gd name="T2" fmla="*/ 163 w 240"/>
                <a:gd name="T3" fmla="*/ 40 h 241"/>
                <a:gd name="T4" fmla="*/ 183 w 240"/>
                <a:gd name="T5" fmla="*/ 56 h 241"/>
                <a:gd name="T6" fmla="*/ 199 w 240"/>
                <a:gd name="T7" fmla="*/ 77 h 241"/>
                <a:gd name="T8" fmla="*/ 208 w 240"/>
                <a:gd name="T9" fmla="*/ 101 h 241"/>
                <a:gd name="T10" fmla="*/ 210 w 240"/>
                <a:gd name="T11" fmla="*/ 129 h 241"/>
                <a:gd name="T12" fmla="*/ 203 w 240"/>
                <a:gd name="T13" fmla="*/ 155 h 241"/>
                <a:gd name="T14" fmla="*/ 190 w 240"/>
                <a:gd name="T15" fmla="*/ 178 h 241"/>
                <a:gd name="T16" fmla="*/ 171 w 240"/>
                <a:gd name="T17" fmla="*/ 195 h 241"/>
                <a:gd name="T18" fmla="*/ 147 w 240"/>
                <a:gd name="T19" fmla="*/ 206 h 241"/>
                <a:gd name="T20" fmla="*/ 120 w 240"/>
                <a:gd name="T21" fmla="*/ 211 h 241"/>
                <a:gd name="T22" fmla="*/ 93 w 240"/>
                <a:gd name="T23" fmla="*/ 206 h 241"/>
                <a:gd name="T24" fmla="*/ 70 w 240"/>
                <a:gd name="T25" fmla="*/ 195 h 241"/>
                <a:gd name="T26" fmla="*/ 50 w 240"/>
                <a:gd name="T27" fmla="*/ 178 h 241"/>
                <a:gd name="T28" fmla="*/ 36 w 240"/>
                <a:gd name="T29" fmla="*/ 155 h 241"/>
                <a:gd name="T30" fmla="*/ 30 w 240"/>
                <a:gd name="T31" fmla="*/ 129 h 241"/>
                <a:gd name="T32" fmla="*/ 31 w 240"/>
                <a:gd name="T33" fmla="*/ 101 h 241"/>
                <a:gd name="T34" fmla="*/ 41 w 240"/>
                <a:gd name="T35" fmla="*/ 77 h 241"/>
                <a:gd name="T36" fmla="*/ 56 w 240"/>
                <a:gd name="T37" fmla="*/ 56 h 241"/>
                <a:gd name="T38" fmla="*/ 77 w 240"/>
                <a:gd name="T39" fmla="*/ 40 h 241"/>
                <a:gd name="T40" fmla="*/ 102 w 240"/>
                <a:gd name="T41" fmla="*/ 32 h 241"/>
                <a:gd name="T42" fmla="*/ 120 w 240"/>
                <a:gd name="T43" fmla="*/ 241 h 241"/>
                <a:gd name="T44" fmla="*/ 155 w 240"/>
                <a:gd name="T45" fmla="*/ 235 h 241"/>
                <a:gd name="T46" fmla="*/ 188 w 240"/>
                <a:gd name="T47" fmla="*/ 219 h 241"/>
                <a:gd name="T48" fmla="*/ 212 w 240"/>
                <a:gd name="T49" fmla="*/ 197 h 241"/>
                <a:gd name="T50" fmla="*/ 231 w 240"/>
                <a:gd name="T51" fmla="*/ 167 h 241"/>
                <a:gd name="T52" fmla="*/ 240 w 240"/>
                <a:gd name="T53" fmla="*/ 132 h 241"/>
                <a:gd name="T54" fmla="*/ 238 w 240"/>
                <a:gd name="T55" fmla="*/ 96 h 241"/>
                <a:gd name="T56" fmla="*/ 226 w 240"/>
                <a:gd name="T57" fmla="*/ 63 h 241"/>
                <a:gd name="T58" fmla="*/ 205 w 240"/>
                <a:gd name="T59" fmla="*/ 35 h 241"/>
                <a:gd name="T60" fmla="*/ 177 w 240"/>
                <a:gd name="T61" fmla="*/ 15 h 241"/>
                <a:gd name="T62" fmla="*/ 144 w 240"/>
                <a:gd name="T63" fmla="*/ 2 h 241"/>
                <a:gd name="T64" fmla="*/ 107 w 240"/>
                <a:gd name="T65" fmla="*/ 1 h 241"/>
                <a:gd name="T66" fmla="*/ 73 w 240"/>
                <a:gd name="T67" fmla="*/ 9 h 241"/>
                <a:gd name="T68" fmla="*/ 44 w 240"/>
                <a:gd name="T69" fmla="*/ 27 h 241"/>
                <a:gd name="T70" fmla="*/ 20 w 240"/>
                <a:gd name="T71" fmla="*/ 53 h 241"/>
                <a:gd name="T72" fmla="*/ 5 w 240"/>
                <a:gd name="T73" fmla="*/ 84 h 241"/>
                <a:gd name="T74" fmla="*/ 0 w 240"/>
                <a:gd name="T75" fmla="*/ 120 h 241"/>
                <a:gd name="T76" fmla="*/ 5 w 240"/>
                <a:gd name="T77" fmla="*/ 156 h 241"/>
                <a:gd name="T78" fmla="*/ 20 w 240"/>
                <a:gd name="T79" fmla="*/ 187 h 241"/>
                <a:gd name="T80" fmla="*/ 44 w 240"/>
                <a:gd name="T81" fmla="*/ 213 h 241"/>
                <a:gd name="T82" fmla="*/ 73 w 240"/>
                <a:gd name="T83" fmla="*/ 231 h 241"/>
                <a:gd name="T84" fmla="*/ 107 w 240"/>
                <a:gd name="T85" fmla="*/ 24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0" h="241">
                  <a:moveTo>
                    <a:pt x="120" y="30"/>
                  </a:moveTo>
                  <a:lnTo>
                    <a:pt x="129" y="31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7"/>
                  </a:lnTo>
                  <a:lnTo>
                    <a:pt x="163" y="40"/>
                  </a:lnTo>
                  <a:lnTo>
                    <a:pt x="171" y="46"/>
                  </a:lnTo>
                  <a:lnTo>
                    <a:pt x="177" y="50"/>
                  </a:lnTo>
                  <a:lnTo>
                    <a:pt x="183" y="56"/>
                  </a:lnTo>
                  <a:lnTo>
                    <a:pt x="190" y="63"/>
                  </a:lnTo>
                  <a:lnTo>
                    <a:pt x="195" y="69"/>
                  </a:lnTo>
                  <a:lnTo>
                    <a:pt x="199" y="77"/>
                  </a:lnTo>
                  <a:lnTo>
                    <a:pt x="203" y="85"/>
                  </a:lnTo>
                  <a:lnTo>
                    <a:pt x="206" y="93"/>
                  </a:lnTo>
                  <a:lnTo>
                    <a:pt x="208" y="101"/>
                  </a:lnTo>
                  <a:lnTo>
                    <a:pt x="210" y="111"/>
                  </a:lnTo>
                  <a:lnTo>
                    <a:pt x="210" y="120"/>
                  </a:lnTo>
                  <a:lnTo>
                    <a:pt x="210" y="129"/>
                  </a:lnTo>
                  <a:lnTo>
                    <a:pt x="208" y="138"/>
                  </a:lnTo>
                  <a:lnTo>
                    <a:pt x="206" y="146"/>
                  </a:lnTo>
                  <a:lnTo>
                    <a:pt x="203" y="155"/>
                  </a:lnTo>
                  <a:lnTo>
                    <a:pt x="199" y="163"/>
                  </a:lnTo>
                  <a:lnTo>
                    <a:pt x="195" y="170"/>
                  </a:lnTo>
                  <a:lnTo>
                    <a:pt x="190" y="178"/>
                  </a:lnTo>
                  <a:lnTo>
                    <a:pt x="183" y="184"/>
                  </a:lnTo>
                  <a:lnTo>
                    <a:pt x="177" y="189"/>
                  </a:lnTo>
                  <a:lnTo>
                    <a:pt x="171" y="195"/>
                  </a:lnTo>
                  <a:lnTo>
                    <a:pt x="163" y="199"/>
                  </a:lnTo>
                  <a:lnTo>
                    <a:pt x="155" y="203"/>
                  </a:lnTo>
                  <a:lnTo>
                    <a:pt x="147" y="206"/>
                  </a:lnTo>
                  <a:lnTo>
                    <a:pt x="138" y="209"/>
                  </a:lnTo>
                  <a:lnTo>
                    <a:pt x="129" y="210"/>
                  </a:lnTo>
                  <a:lnTo>
                    <a:pt x="120" y="211"/>
                  </a:lnTo>
                  <a:lnTo>
                    <a:pt x="110" y="210"/>
                  </a:lnTo>
                  <a:lnTo>
                    <a:pt x="102" y="209"/>
                  </a:lnTo>
                  <a:lnTo>
                    <a:pt x="93" y="206"/>
                  </a:lnTo>
                  <a:lnTo>
                    <a:pt x="85" y="203"/>
                  </a:lnTo>
                  <a:lnTo>
                    <a:pt x="77" y="199"/>
                  </a:lnTo>
                  <a:lnTo>
                    <a:pt x="70" y="195"/>
                  </a:lnTo>
                  <a:lnTo>
                    <a:pt x="62" y="189"/>
                  </a:lnTo>
                  <a:lnTo>
                    <a:pt x="56" y="184"/>
                  </a:lnTo>
                  <a:lnTo>
                    <a:pt x="50" y="178"/>
                  </a:lnTo>
                  <a:lnTo>
                    <a:pt x="45" y="170"/>
                  </a:lnTo>
                  <a:lnTo>
                    <a:pt x="41" y="164"/>
                  </a:lnTo>
                  <a:lnTo>
                    <a:pt x="36" y="155"/>
                  </a:lnTo>
                  <a:lnTo>
                    <a:pt x="34" y="146"/>
                  </a:lnTo>
                  <a:lnTo>
                    <a:pt x="31" y="138"/>
                  </a:lnTo>
                  <a:lnTo>
                    <a:pt x="30" y="129"/>
                  </a:lnTo>
                  <a:lnTo>
                    <a:pt x="30" y="120"/>
                  </a:lnTo>
                  <a:lnTo>
                    <a:pt x="30" y="111"/>
                  </a:lnTo>
                  <a:lnTo>
                    <a:pt x="31" y="101"/>
                  </a:lnTo>
                  <a:lnTo>
                    <a:pt x="34" y="93"/>
                  </a:lnTo>
                  <a:lnTo>
                    <a:pt x="36" y="85"/>
                  </a:lnTo>
                  <a:lnTo>
                    <a:pt x="41" y="77"/>
                  </a:lnTo>
                  <a:lnTo>
                    <a:pt x="45" y="69"/>
                  </a:lnTo>
                  <a:lnTo>
                    <a:pt x="50" y="63"/>
                  </a:lnTo>
                  <a:lnTo>
                    <a:pt x="56" y="56"/>
                  </a:lnTo>
                  <a:lnTo>
                    <a:pt x="62" y="50"/>
                  </a:lnTo>
                  <a:lnTo>
                    <a:pt x="70" y="46"/>
                  </a:lnTo>
                  <a:lnTo>
                    <a:pt x="77" y="40"/>
                  </a:lnTo>
                  <a:lnTo>
                    <a:pt x="85" y="37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0" y="31"/>
                  </a:lnTo>
                  <a:lnTo>
                    <a:pt x="120" y="30"/>
                  </a:lnTo>
                  <a:close/>
                  <a:moveTo>
                    <a:pt x="120" y="241"/>
                  </a:moveTo>
                  <a:lnTo>
                    <a:pt x="132" y="240"/>
                  </a:lnTo>
                  <a:lnTo>
                    <a:pt x="144" y="238"/>
                  </a:lnTo>
                  <a:lnTo>
                    <a:pt x="155" y="235"/>
                  </a:lnTo>
                  <a:lnTo>
                    <a:pt x="167" y="231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6" y="213"/>
                  </a:lnTo>
                  <a:lnTo>
                    <a:pt x="205" y="205"/>
                  </a:lnTo>
                  <a:lnTo>
                    <a:pt x="212" y="197"/>
                  </a:lnTo>
                  <a:lnTo>
                    <a:pt x="220" y="187"/>
                  </a:lnTo>
                  <a:lnTo>
                    <a:pt x="226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20"/>
                  </a:lnTo>
                  <a:lnTo>
                    <a:pt x="240" y="108"/>
                  </a:lnTo>
                  <a:lnTo>
                    <a:pt x="238" y="96"/>
                  </a:lnTo>
                  <a:lnTo>
                    <a:pt x="235" y="84"/>
                  </a:lnTo>
                  <a:lnTo>
                    <a:pt x="231" y="74"/>
                  </a:lnTo>
                  <a:lnTo>
                    <a:pt x="226" y="63"/>
                  </a:lnTo>
                  <a:lnTo>
                    <a:pt x="220" y="53"/>
                  </a:lnTo>
                  <a:lnTo>
                    <a:pt x="212" y="43"/>
                  </a:lnTo>
                  <a:lnTo>
                    <a:pt x="205" y="35"/>
                  </a:lnTo>
                  <a:lnTo>
                    <a:pt x="196" y="27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7" y="9"/>
                  </a:lnTo>
                  <a:lnTo>
                    <a:pt x="155" y="5"/>
                  </a:lnTo>
                  <a:lnTo>
                    <a:pt x="144" y="2"/>
                  </a:lnTo>
                  <a:lnTo>
                    <a:pt x="132" y="1"/>
                  </a:lnTo>
                  <a:lnTo>
                    <a:pt x="120" y="0"/>
                  </a:lnTo>
                  <a:lnTo>
                    <a:pt x="107" y="1"/>
                  </a:lnTo>
                  <a:lnTo>
                    <a:pt x="95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2" y="15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5"/>
                  </a:lnTo>
                  <a:lnTo>
                    <a:pt x="27" y="43"/>
                  </a:lnTo>
                  <a:lnTo>
                    <a:pt x="20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5" y="84"/>
                  </a:lnTo>
                  <a:lnTo>
                    <a:pt x="2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2"/>
                  </a:lnTo>
                  <a:lnTo>
                    <a:pt x="2" y="144"/>
                  </a:lnTo>
                  <a:lnTo>
                    <a:pt x="5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0" y="187"/>
                  </a:lnTo>
                  <a:lnTo>
                    <a:pt x="27" y="197"/>
                  </a:lnTo>
                  <a:lnTo>
                    <a:pt x="35" y="205"/>
                  </a:lnTo>
                  <a:lnTo>
                    <a:pt x="44" y="213"/>
                  </a:lnTo>
                  <a:lnTo>
                    <a:pt x="53" y="219"/>
                  </a:lnTo>
                  <a:lnTo>
                    <a:pt x="62" y="226"/>
                  </a:lnTo>
                  <a:lnTo>
                    <a:pt x="73" y="231"/>
                  </a:lnTo>
                  <a:lnTo>
                    <a:pt x="85" y="235"/>
                  </a:lnTo>
                  <a:lnTo>
                    <a:pt x="95" y="238"/>
                  </a:lnTo>
                  <a:lnTo>
                    <a:pt x="107" y="240"/>
                  </a:lnTo>
                  <a:lnTo>
                    <a:pt x="120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9" name="Rectángulo 3">
            <a:extLst>
              <a:ext uri="{FF2B5EF4-FFF2-40B4-BE49-F238E27FC236}">
                <a16:creationId xmlns:a16="http://schemas.microsoft.com/office/drawing/2014/main" id="{CEC16DDF-7A35-44AB-95D0-0DB2BE3E2DBC}"/>
              </a:ext>
            </a:extLst>
          </p:cNvPr>
          <p:cNvSpPr/>
          <p:nvPr/>
        </p:nvSpPr>
        <p:spPr>
          <a:xfrm>
            <a:off x="6819807" y="4392379"/>
            <a:ext cx="1218937" cy="36933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4.9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out of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</a:t>
            </a:r>
          </a:p>
        </p:txBody>
      </p:sp>
      <p:sp>
        <p:nvSpPr>
          <p:cNvPr id="50" name="Rectángulo 3">
            <a:extLst>
              <a:ext uri="{FF2B5EF4-FFF2-40B4-BE49-F238E27FC236}">
                <a16:creationId xmlns:a16="http://schemas.microsoft.com/office/drawing/2014/main" id="{E603B1FB-F04A-4062-949B-2FB1BDAF3C2F}"/>
              </a:ext>
            </a:extLst>
          </p:cNvPr>
          <p:cNvSpPr/>
          <p:nvPr/>
        </p:nvSpPr>
        <p:spPr>
          <a:xfrm>
            <a:off x="6819807" y="4789055"/>
            <a:ext cx="1218937" cy="21544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474 reviews</a:t>
            </a: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E2FFB5B-44D4-4F33-AEEE-8AFA1308AB8A}"/>
              </a:ext>
            </a:extLst>
          </p:cNvPr>
          <p:cNvGrpSpPr/>
          <p:nvPr/>
        </p:nvGrpSpPr>
        <p:grpSpPr>
          <a:xfrm>
            <a:off x="8734712" y="4479625"/>
            <a:ext cx="1173954" cy="188966"/>
            <a:chOff x="8983625" y="4479625"/>
            <a:chExt cx="1173954" cy="188966"/>
          </a:xfrm>
        </p:grpSpPr>
        <p:sp>
          <p:nvSpPr>
            <p:cNvPr id="52" name="Freeform 3027">
              <a:extLst>
                <a:ext uri="{FF2B5EF4-FFF2-40B4-BE49-F238E27FC236}">
                  <a16:creationId xmlns:a16="http://schemas.microsoft.com/office/drawing/2014/main" id="{3E35D657-1E9E-495F-B560-079D984452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3625" y="4482853"/>
              <a:ext cx="201613" cy="185738"/>
            </a:xfrm>
            <a:custGeom>
              <a:avLst/>
              <a:gdLst>
                <a:gd name="T0" fmla="*/ 509 w 509"/>
                <a:gd name="T1" fmla="*/ 174 h 467"/>
                <a:gd name="T2" fmla="*/ 335 w 509"/>
                <a:gd name="T3" fmla="*/ 147 h 467"/>
                <a:gd name="T4" fmla="*/ 255 w 509"/>
                <a:gd name="T5" fmla="*/ 0 h 467"/>
                <a:gd name="T6" fmla="*/ 175 w 509"/>
                <a:gd name="T7" fmla="*/ 147 h 467"/>
                <a:gd name="T8" fmla="*/ 0 w 509"/>
                <a:gd name="T9" fmla="*/ 174 h 467"/>
                <a:gd name="T10" fmla="*/ 134 w 509"/>
                <a:gd name="T11" fmla="*/ 293 h 467"/>
                <a:gd name="T12" fmla="*/ 93 w 509"/>
                <a:gd name="T13" fmla="*/ 467 h 467"/>
                <a:gd name="T14" fmla="*/ 255 w 509"/>
                <a:gd name="T15" fmla="*/ 387 h 467"/>
                <a:gd name="T16" fmla="*/ 413 w 509"/>
                <a:gd name="T17" fmla="*/ 467 h 467"/>
                <a:gd name="T18" fmla="*/ 375 w 509"/>
                <a:gd name="T19" fmla="*/ 293 h 467"/>
                <a:gd name="T20" fmla="*/ 509 w 509"/>
                <a:gd name="T21" fmla="*/ 174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67">
                  <a:moveTo>
                    <a:pt x="509" y="174"/>
                  </a:moveTo>
                  <a:lnTo>
                    <a:pt x="335" y="147"/>
                  </a:lnTo>
                  <a:lnTo>
                    <a:pt x="255" y="0"/>
                  </a:lnTo>
                  <a:lnTo>
                    <a:pt x="175" y="147"/>
                  </a:lnTo>
                  <a:lnTo>
                    <a:pt x="0" y="174"/>
                  </a:lnTo>
                  <a:lnTo>
                    <a:pt x="134" y="293"/>
                  </a:lnTo>
                  <a:lnTo>
                    <a:pt x="93" y="467"/>
                  </a:lnTo>
                  <a:lnTo>
                    <a:pt x="255" y="387"/>
                  </a:lnTo>
                  <a:lnTo>
                    <a:pt x="413" y="467"/>
                  </a:lnTo>
                  <a:lnTo>
                    <a:pt x="375" y="293"/>
                  </a:lnTo>
                  <a:lnTo>
                    <a:pt x="509" y="1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 3027">
              <a:extLst>
                <a:ext uri="{FF2B5EF4-FFF2-40B4-BE49-F238E27FC236}">
                  <a16:creationId xmlns:a16="http://schemas.microsoft.com/office/drawing/2014/main" id="{25A81310-F732-494D-8B19-B1958564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6710" y="4482853"/>
              <a:ext cx="201613" cy="185738"/>
            </a:xfrm>
            <a:custGeom>
              <a:avLst/>
              <a:gdLst>
                <a:gd name="T0" fmla="*/ 509 w 509"/>
                <a:gd name="T1" fmla="*/ 174 h 467"/>
                <a:gd name="T2" fmla="*/ 335 w 509"/>
                <a:gd name="T3" fmla="*/ 147 h 467"/>
                <a:gd name="T4" fmla="*/ 255 w 509"/>
                <a:gd name="T5" fmla="*/ 0 h 467"/>
                <a:gd name="T6" fmla="*/ 175 w 509"/>
                <a:gd name="T7" fmla="*/ 147 h 467"/>
                <a:gd name="T8" fmla="*/ 0 w 509"/>
                <a:gd name="T9" fmla="*/ 174 h 467"/>
                <a:gd name="T10" fmla="*/ 134 w 509"/>
                <a:gd name="T11" fmla="*/ 293 h 467"/>
                <a:gd name="T12" fmla="*/ 93 w 509"/>
                <a:gd name="T13" fmla="*/ 467 h 467"/>
                <a:gd name="T14" fmla="*/ 255 w 509"/>
                <a:gd name="T15" fmla="*/ 387 h 467"/>
                <a:gd name="T16" fmla="*/ 413 w 509"/>
                <a:gd name="T17" fmla="*/ 467 h 467"/>
                <a:gd name="T18" fmla="*/ 375 w 509"/>
                <a:gd name="T19" fmla="*/ 293 h 467"/>
                <a:gd name="T20" fmla="*/ 509 w 509"/>
                <a:gd name="T21" fmla="*/ 174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67">
                  <a:moveTo>
                    <a:pt x="509" y="174"/>
                  </a:moveTo>
                  <a:lnTo>
                    <a:pt x="335" y="147"/>
                  </a:lnTo>
                  <a:lnTo>
                    <a:pt x="255" y="0"/>
                  </a:lnTo>
                  <a:lnTo>
                    <a:pt x="175" y="147"/>
                  </a:lnTo>
                  <a:lnTo>
                    <a:pt x="0" y="174"/>
                  </a:lnTo>
                  <a:lnTo>
                    <a:pt x="134" y="293"/>
                  </a:lnTo>
                  <a:lnTo>
                    <a:pt x="93" y="467"/>
                  </a:lnTo>
                  <a:lnTo>
                    <a:pt x="255" y="387"/>
                  </a:lnTo>
                  <a:lnTo>
                    <a:pt x="413" y="467"/>
                  </a:lnTo>
                  <a:lnTo>
                    <a:pt x="375" y="293"/>
                  </a:lnTo>
                  <a:lnTo>
                    <a:pt x="509" y="1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 3027">
              <a:extLst>
                <a:ext uri="{FF2B5EF4-FFF2-40B4-BE49-F238E27FC236}">
                  <a16:creationId xmlns:a16="http://schemas.microsoft.com/office/drawing/2014/main" id="{E8035A83-217F-4C9D-B037-5A29354DA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9795" y="4482853"/>
              <a:ext cx="201613" cy="185738"/>
            </a:xfrm>
            <a:custGeom>
              <a:avLst/>
              <a:gdLst>
                <a:gd name="T0" fmla="*/ 509 w 509"/>
                <a:gd name="T1" fmla="*/ 174 h 467"/>
                <a:gd name="T2" fmla="*/ 335 w 509"/>
                <a:gd name="T3" fmla="*/ 147 h 467"/>
                <a:gd name="T4" fmla="*/ 255 w 509"/>
                <a:gd name="T5" fmla="*/ 0 h 467"/>
                <a:gd name="T6" fmla="*/ 175 w 509"/>
                <a:gd name="T7" fmla="*/ 147 h 467"/>
                <a:gd name="T8" fmla="*/ 0 w 509"/>
                <a:gd name="T9" fmla="*/ 174 h 467"/>
                <a:gd name="T10" fmla="*/ 134 w 509"/>
                <a:gd name="T11" fmla="*/ 293 h 467"/>
                <a:gd name="T12" fmla="*/ 93 w 509"/>
                <a:gd name="T13" fmla="*/ 467 h 467"/>
                <a:gd name="T14" fmla="*/ 255 w 509"/>
                <a:gd name="T15" fmla="*/ 387 h 467"/>
                <a:gd name="T16" fmla="*/ 413 w 509"/>
                <a:gd name="T17" fmla="*/ 467 h 467"/>
                <a:gd name="T18" fmla="*/ 375 w 509"/>
                <a:gd name="T19" fmla="*/ 293 h 467"/>
                <a:gd name="T20" fmla="*/ 509 w 509"/>
                <a:gd name="T21" fmla="*/ 174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67">
                  <a:moveTo>
                    <a:pt x="509" y="174"/>
                  </a:moveTo>
                  <a:lnTo>
                    <a:pt x="335" y="147"/>
                  </a:lnTo>
                  <a:lnTo>
                    <a:pt x="255" y="0"/>
                  </a:lnTo>
                  <a:lnTo>
                    <a:pt x="175" y="147"/>
                  </a:lnTo>
                  <a:lnTo>
                    <a:pt x="0" y="174"/>
                  </a:lnTo>
                  <a:lnTo>
                    <a:pt x="134" y="293"/>
                  </a:lnTo>
                  <a:lnTo>
                    <a:pt x="93" y="467"/>
                  </a:lnTo>
                  <a:lnTo>
                    <a:pt x="255" y="387"/>
                  </a:lnTo>
                  <a:lnTo>
                    <a:pt x="413" y="467"/>
                  </a:lnTo>
                  <a:lnTo>
                    <a:pt x="375" y="293"/>
                  </a:lnTo>
                  <a:lnTo>
                    <a:pt x="509" y="1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3027">
              <a:extLst>
                <a:ext uri="{FF2B5EF4-FFF2-40B4-BE49-F238E27FC236}">
                  <a16:creationId xmlns:a16="http://schemas.microsoft.com/office/drawing/2014/main" id="{3493117E-572A-4801-BB69-14A6BD6FF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2880" y="4479625"/>
              <a:ext cx="201613" cy="185738"/>
            </a:xfrm>
            <a:custGeom>
              <a:avLst/>
              <a:gdLst>
                <a:gd name="T0" fmla="*/ 509 w 509"/>
                <a:gd name="T1" fmla="*/ 174 h 467"/>
                <a:gd name="T2" fmla="*/ 335 w 509"/>
                <a:gd name="T3" fmla="*/ 147 h 467"/>
                <a:gd name="T4" fmla="*/ 255 w 509"/>
                <a:gd name="T5" fmla="*/ 0 h 467"/>
                <a:gd name="T6" fmla="*/ 175 w 509"/>
                <a:gd name="T7" fmla="*/ 147 h 467"/>
                <a:gd name="T8" fmla="*/ 0 w 509"/>
                <a:gd name="T9" fmla="*/ 174 h 467"/>
                <a:gd name="T10" fmla="*/ 134 w 509"/>
                <a:gd name="T11" fmla="*/ 293 h 467"/>
                <a:gd name="T12" fmla="*/ 93 w 509"/>
                <a:gd name="T13" fmla="*/ 467 h 467"/>
                <a:gd name="T14" fmla="*/ 255 w 509"/>
                <a:gd name="T15" fmla="*/ 387 h 467"/>
                <a:gd name="T16" fmla="*/ 413 w 509"/>
                <a:gd name="T17" fmla="*/ 467 h 467"/>
                <a:gd name="T18" fmla="*/ 375 w 509"/>
                <a:gd name="T19" fmla="*/ 293 h 467"/>
                <a:gd name="T20" fmla="*/ 509 w 509"/>
                <a:gd name="T21" fmla="*/ 174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67">
                  <a:moveTo>
                    <a:pt x="509" y="174"/>
                  </a:moveTo>
                  <a:lnTo>
                    <a:pt x="335" y="147"/>
                  </a:lnTo>
                  <a:lnTo>
                    <a:pt x="255" y="0"/>
                  </a:lnTo>
                  <a:lnTo>
                    <a:pt x="175" y="147"/>
                  </a:lnTo>
                  <a:lnTo>
                    <a:pt x="0" y="174"/>
                  </a:lnTo>
                  <a:lnTo>
                    <a:pt x="134" y="293"/>
                  </a:lnTo>
                  <a:lnTo>
                    <a:pt x="93" y="467"/>
                  </a:lnTo>
                  <a:lnTo>
                    <a:pt x="255" y="387"/>
                  </a:lnTo>
                  <a:lnTo>
                    <a:pt x="413" y="467"/>
                  </a:lnTo>
                  <a:lnTo>
                    <a:pt x="375" y="293"/>
                  </a:lnTo>
                  <a:lnTo>
                    <a:pt x="509" y="1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Freeform 3027">
              <a:extLst>
                <a:ext uri="{FF2B5EF4-FFF2-40B4-BE49-F238E27FC236}">
                  <a16:creationId xmlns:a16="http://schemas.microsoft.com/office/drawing/2014/main" id="{829F5FE9-C514-49C1-9EAC-268ED6C77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5966" y="4479625"/>
              <a:ext cx="201613" cy="185738"/>
            </a:xfrm>
            <a:custGeom>
              <a:avLst/>
              <a:gdLst>
                <a:gd name="T0" fmla="*/ 509 w 509"/>
                <a:gd name="T1" fmla="*/ 174 h 467"/>
                <a:gd name="T2" fmla="*/ 335 w 509"/>
                <a:gd name="T3" fmla="*/ 147 h 467"/>
                <a:gd name="T4" fmla="*/ 255 w 509"/>
                <a:gd name="T5" fmla="*/ 0 h 467"/>
                <a:gd name="T6" fmla="*/ 175 w 509"/>
                <a:gd name="T7" fmla="*/ 147 h 467"/>
                <a:gd name="T8" fmla="*/ 0 w 509"/>
                <a:gd name="T9" fmla="*/ 174 h 467"/>
                <a:gd name="T10" fmla="*/ 134 w 509"/>
                <a:gd name="T11" fmla="*/ 293 h 467"/>
                <a:gd name="T12" fmla="*/ 93 w 509"/>
                <a:gd name="T13" fmla="*/ 467 h 467"/>
                <a:gd name="T14" fmla="*/ 255 w 509"/>
                <a:gd name="T15" fmla="*/ 387 h 467"/>
                <a:gd name="T16" fmla="*/ 413 w 509"/>
                <a:gd name="T17" fmla="*/ 467 h 467"/>
                <a:gd name="T18" fmla="*/ 375 w 509"/>
                <a:gd name="T19" fmla="*/ 293 h 467"/>
                <a:gd name="T20" fmla="*/ 509 w 509"/>
                <a:gd name="T21" fmla="*/ 174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67">
                  <a:moveTo>
                    <a:pt x="509" y="174"/>
                  </a:moveTo>
                  <a:lnTo>
                    <a:pt x="335" y="147"/>
                  </a:lnTo>
                  <a:lnTo>
                    <a:pt x="255" y="0"/>
                  </a:lnTo>
                  <a:lnTo>
                    <a:pt x="175" y="147"/>
                  </a:lnTo>
                  <a:lnTo>
                    <a:pt x="0" y="174"/>
                  </a:lnTo>
                  <a:lnTo>
                    <a:pt x="134" y="293"/>
                  </a:lnTo>
                  <a:lnTo>
                    <a:pt x="93" y="467"/>
                  </a:lnTo>
                  <a:lnTo>
                    <a:pt x="255" y="387"/>
                  </a:lnTo>
                  <a:lnTo>
                    <a:pt x="413" y="467"/>
                  </a:lnTo>
                  <a:lnTo>
                    <a:pt x="375" y="293"/>
                  </a:lnTo>
                  <a:lnTo>
                    <a:pt x="509" y="1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7" name="Rectángulo 3">
            <a:extLst>
              <a:ext uri="{FF2B5EF4-FFF2-40B4-BE49-F238E27FC236}">
                <a16:creationId xmlns:a16="http://schemas.microsoft.com/office/drawing/2014/main" id="{C5A6F04A-5212-405D-8CCD-37C455650A06}"/>
              </a:ext>
            </a:extLst>
          </p:cNvPr>
          <p:cNvSpPr/>
          <p:nvPr/>
        </p:nvSpPr>
        <p:spPr>
          <a:xfrm>
            <a:off x="8734712" y="4789056"/>
            <a:ext cx="1218937" cy="21544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4.9 stars I 221 reviews</a:t>
            </a: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5" name="Rectángulo 3">
            <a:extLst>
              <a:ext uri="{FF2B5EF4-FFF2-40B4-BE49-F238E27FC236}">
                <a16:creationId xmlns:a16="http://schemas.microsoft.com/office/drawing/2014/main" id="{26E6B3A7-EDC5-4133-B65A-B250CEADCCC6}"/>
              </a:ext>
            </a:extLst>
          </p:cNvPr>
          <p:cNvSpPr/>
          <p:nvPr/>
        </p:nvSpPr>
        <p:spPr>
          <a:xfrm>
            <a:off x="10515207" y="4789056"/>
            <a:ext cx="1218937" cy="21544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4.5 stars I 400 reviews</a:t>
            </a:r>
            <a:endParaRPr kumimoji="0" 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DE2C178-A879-46AE-BB12-2B5CED571684}"/>
              </a:ext>
            </a:extLst>
          </p:cNvPr>
          <p:cNvGrpSpPr/>
          <p:nvPr/>
        </p:nvGrpSpPr>
        <p:grpSpPr>
          <a:xfrm>
            <a:off x="10515207" y="4479625"/>
            <a:ext cx="1173955" cy="188966"/>
            <a:chOff x="10764120" y="4479625"/>
            <a:chExt cx="1173955" cy="188966"/>
          </a:xfrm>
        </p:grpSpPr>
        <p:sp>
          <p:nvSpPr>
            <p:cNvPr id="60" name="Freeform 3027">
              <a:extLst>
                <a:ext uri="{FF2B5EF4-FFF2-40B4-BE49-F238E27FC236}">
                  <a16:creationId xmlns:a16="http://schemas.microsoft.com/office/drawing/2014/main" id="{7F82031A-DAE7-4613-9061-3545A7304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4120" y="4482853"/>
              <a:ext cx="201613" cy="185738"/>
            </a:xfrm>
            <a:custGeom>
              <a:avLst/>
              <a:gdLst>
                <a:gd name="T0" fmla="*/ 509 w 509"/>
                <a:gd name="T1" fmla="*/ 174 h 467"/>
                <a:gd name="T2" fmla="*/ 335 w 509"/>
                <a:gd name="T3" fmla="*/ 147 h 467"/>
                <a:gd name="T4" fmla="*/ 255 w 509"/>
                <a:gd name="T5" fmla="*/ 0 h 467"/>
                <a:gd name="T6" fmla="*/ 175 w 509"/>
                <a:gd name="T7" fmla="*/ 147 h 467"/>
                <a:gd name="T8" fmla="*/ 0 w 509"/>
                <a:gd name="T9" fmla="*/ 174 h 467"/>
                <a:gd name="T10" fmla="*/ 134 w 509"/>
                <a:gd name="T11" fmla="*/ 293 h 467"/>
                <a:gd name="T12" fmla="*/ 93 w 509"/>
                <a:gd name="T13" fmla="*/ 467 h 467"/>
                <a:gd name="T14" fmla="*/ 255 w 509"/>
                <a:gd name="T15" fmla="*/ 387 h 467"/>
                <a:gd name="T16" fmla="*/ 413 w 509"/>
                <a:gd name="T17" fmla="*/ 467 h 467"/>
                <a:gd name="T18" fmla="*/ 375 w 509"/>
                <a:gd name="T19" fmla="*/ 293 h 467"/>
                <a:gd name="T20" fmla="*/ 509 w 509"/>
                <a:gd name="T21" fmla="*/ 174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67">
                  <a:moveTo>
                    <a:pt x="509" y="174"/>
                  </a:moveTo>
                  <a:lnTo>
                    <a:pt x="335" y="147"/>
                  </a:lnTo>
                  <a:lnTo>
                    <a:pt x="255" y="0"/>
                  </a:lnTo>
                  <a:lnTo>
                    <a:pt x="175" y="147"/>
                  </a:lnTo>
                  <a:lnTo>
                    <a:pt x="0" y="174"/>
                  </a:lnTo>
                  <a:lnTo>
                    <a:pt x="134" y="293"/>
                  </a:lnTo>
                  <a:lnTo>
                    <a:pt x="93" y="467"/>
                  </a:lnTo>
                  <a:lnTo>
                    <a:pt x="255" y="387"/>
                  </a:lnTo>
                  <a:lnTo>
                    <a:pt x="413" y="467"/>
                  </a:lnTo>
                  <a:lnTo>
                    <a:pt x="375" y="293"/>
                  </a:lnTo>
                  <a:lnTo>
                    <a:pt x="509" y="1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 3027">
              <a:extLst>
                <a:ext uri="{FF2B5EF4-FFF2-40B4-BE49-F238E27FC236}">
                  <a16:creationId xmlns:a16="http://schemas.microsoft.com/office/drawing/2014/main" id="{A7AF79C8-6DE8-4C43-AB7F-6E7220035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07205" y="4482853"/>
              <a:ext cx="201613" cy="185738"/>
            </a:xfrm>
            <a:custGeom>
              <a:avLst/>
              <a:gdLst>
                <a:gd name="T0" fmla="*/ 509 w 509"/>
                <a:gd name="T1" fmla="*/ 174 h 467"/>
                <a:gd name="T2" fmla="*/ 335 w 509"/>
                <a:gd name="T3" fmla="*/ 147 h 467"/>
                <a:gd name="T4" fmla="*/ 255 w 509"/>
                <a:gd name="T5" fmla="*/ 0 h 467"/>
                <a:gd name="T6" fmla="*/ 175 w 509"/>
                <a:gd name="T7" fmla="*/ 147 h 467"/>
                <a:gd name="T8" fmla="*/ 0 w 509"/>
                <a:gd name="T9" fmla="*/ 174 h 467"/>
                <a:gd name="T10" fmla="*/ 134 w 509"/>
                <a:gd name="T11" fmla="*/ 293 h 467"/>
                <a:gd name="T12" fmla="*/ 93 w 509"/>
                <a:gd name="T13" fmla="*/ 467 h 467"/>
                <a:gd name="T14" fmla="*/ 255 w 509"/>
                <a:gd name="T15" fmla="*/ 387 h 467"/>
                <a:gd name="T16" fmla="*/ 413 w 509"/>
                <a:gd name="T17" fmla="*/ 467 h 467"/>
                <a:gd name="T18" fmla="*/ 375 w 509"/>
                <a:gd name="T19" fmla="*/ 293 h 467"/>
                <a:gd name="T20" fmla="*/ 509 w 509"/>
                <a:gd name="T21" fmla="*/ 174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67">
                  <a:moveTo>
                    <a:pt x="509" y="174"/>
                  </a:moveTo>
                  <a:lnTo>
                    <a:pt x="335" y="147"/>
                  </a:lnTo>
                  <a:lnTo>
                    <a:pt x="255" y="0"/>
                  </a:lnTo>
                  <a:lnTo>
                    <a:pt x="175" y="147"/>
                  </a:lnTo>
                  <a:lnTo>
                    <a:pt x="0" y="174"/>
                  </a:lnTo>
                  <a:lnTo>
                    <a:pt x="134" y="293"/>
                  </a:lnTo>
                  <a:lnTo>
                    <a:pt x="93" y="467"/>
                  </a:lnTo>
                  <a:lnTo>
                    <a:pt x="255" y="387"/>
                  </a:lnTo>
                  <a:lnTo>
                    <a:pt x="413" y="467"/>
                  </a:lnTo>
                  <a:lnTo>
                    <a:pt x="375" y="293"/>
                  </a:lnTo>
                  <a:lnTo>
                    <a:pt x="509" y="1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 3027">
              <a:extLst>
                <a:ext uri="{FF2B5EF4-FFF2-40B4-BE49-F238E27FC236}">
                  <a16:creationId xmlns:a16="http://schemas.microsoft.com/office/drawing/2014/main" id="{A6815981-497D-4E4C-A46B-DE0C5ABF7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0290" y="4482853"/>
              <a:ext cx="201613" cy="185738"/>
            </a:xfrm>
            <a:custGeom>
              <a:avLst/>
              <a:gdLst>
                <a:gd name="T0" fmla="*/ 509 w 509"/>
                <a:gd name="T1" fmla="*/ 174 h 467"/>
                <a:gd name="T2" fmla="*/ 335 w 509"/>
                <a:gd name="T3" fmla="*/ 147 h 467"/>
                <a:gd name="T4" fmla="*/ 255 w 509"/>
                <a:gd name="T5" fmla="*/ 0 h 467"/>
                <a:gd name="T6" fmla="*/ 175 w 509"/>
                <a:gd name="T7" fmla="*/ 147 h 467"/>
                <a:gd name="T8" fmla="*/ 0 w 509"/>
                <a:gd name="T9" fmla="*/ 174 h 467"/>
                <a:gd name="T10" fmla="*/ 134 w 509"/>
                <a:gd name="T11" fmla="*/ 293 h 467"/>
                <a:gd name="T12" fmla="*/ 93 w 509"/>
                <a:gd name="T13" fmla="*/ 467 h 467"/>
                <a:gd name="T14" fmla="*/ 255 w 509"/>
                <a:gd name="T15" fmla="*/ 387 h 467"/>
                <a:gd name="T16" fmla="*/ 413 w 509"/>
                <a:gd name="T17" fmla="*/ 467 h 467"/>
                <a:gd name="T18" fmla="*/ 375 w 509"/>
                <a:gd name="T19" fmla="*/ 293 h 467"/>
                <a:gd name="T20" fmla="*/ 509 w 509"/>
                <a:gd name="T21" fmla="*/ 174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67">
                  <a:moveTo>
                    <a:pt x="509" y="174"/>
                  </a:moveTo>
                  <a:lnTo>
                    <a:pt x="335" y="147"/>
                  </a:lnTo>
                  <a:lnTo>
                    <a:pt x="255" y="0"/>
                  </a:lnTo>
                  <a:lnTo>
                    <a:pt x="175" y="147"/>
                  </a:lnTo>
                  <a:lnTo>
                    <a:pt x="0" y="174"/>
                  </a:lnTo>
                  <a:lnTo>
                    <a:pt x="134" y="293"/>
                  </a:lnTo>
                  <a:lnTo>
                    <a:pt x="93" y="467"/>
                  </a:lnTo>
                  <a:lnTo>
                    <a:pt x="255" y="387"/>
                  </a:lnTo>
                  <a:lnTo>
                    <a:pt x="413" y="467"/>
                  </a:lnTo>
                  <a:lnTo>
                    <a:pt x="375" y="293"/>
                  </a:lnTo>
                  <a:lnTo>
                    <a:pt x="509" y="1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Freeform 3027">
              <a:extLst>
                <a:ext uri="{FF2B5EF4-FFF2-40B4-BE49-F238E27FC236}">
                  <a16:creationId xmlns:a16="http://schemas.microsoft.com/office/drawing/2014/main" id="{ECD63BCF-8538-4CFD-B23E-2AC80DC20A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93375" y="4479625"/>
              <a:ext cx="201613" cy="185738"/>
            </a:xfrm>
            <a:custGeom>
              <a:avLst/>
              <a:gdLst>
                <a:gd name="T0" fmla="*/ 509 w 509"/>
                <a:gd name="T1" fmla="*/ 174 h 467"/>
                <a:gd name="T2" fmla="*/ 335 w 509"/>
                <a:gd name="T3" fmla="*/ 147 h 467"/>
                <a:gd name="T4" fmla="*/ 255 w 509"/>
                <a:gd name="T5" fmla="*/ 0 h 467"/>
                <a:gd name="T6" fmla="*/ 175 w 509"/>
                <a:gd name="T7" fmla="*/ 147 h 467"/>
                <a:gd name="T8" fmla="*/ 0 w 509"/>
                <a:gd name="T9" fmla="*/ 174 h 467"/>
                <a:gd name="T10" fmla="*/ 134 w 509"/>
                <a:gd name="T11" fmla="*/ 293 h 467"/>
                <a:gd name="T12" fmla="*/ 93 w 509"/>
                <a:gd name="T13" fmla="*/ 467 h 467"/>
                <a:gd name="T14" fmla="*/ 255 w 509"/>
                <a:gd name="T15" fmla="*/ 387 h 467"/>
                <a:gd name="T16" fmla="*/ 413 w 509"/>
                <a:gd name="T17" fmla="*/ 467 h 467"/>
                <a:gd name="T18" fmla="*/ 375 w 509"/>
                <a:gd name="T19" fmla="*/ 293 h 467"/>
                <a:gd name="T20" fmla="*/ 509 w 509"/>
                <a:gd name="T21" fmla="*/ 174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9" h="467">
                  <a:moveTo>
                    <a:pt x="509" y="174"/>
                  </a:moveTo>
                  <a:lnTo>
                    <a:pt x="335" y="147"/>
                  </a:lnTo>
                  <a:lnTo>
                    <a:pt x="255" y="0"/>
                  </a:lnTo>
                  <a:lnTo>
                    <a:pt x="175" y="147"/>
                  </a:lnTo>
                  <a:lnTo>
                    <a:pt x="0" y="174"/>
                  </a:lnTo>
                  <a:lnTo>
                    <a:pt x="134" y="293"/>
                  </a:lnTo>
                  <a:lnTo>
                    <a:pt x="93" y="467"/>
                  </a:lnTo>
                  <a:lnTo>
                    <a:pt x="255" y="387"/>
                  </a:lnTo>
                  <a:lnTo>
                    <a:pt x="413" y="467"/>
                  </a:lnTo>
                  <a:lnTo>
                    <a:pt x="375" y="293"/>
                  </a:lnTo>
                  <a:lnTo>
                    <a:pt x="509" y="1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9FD3567-1C80-4C58-B2F3-EAFC64C9A9BA}"/>
                </a:ext>
              </a:extLst>
            </p:cNvPr>
            <p:cNvSpPr/>
            <p:nvPr/>
          </p:nvSpPr>
          <p:spPr>
            <a:xfrm>
              <a:off x="11835918" y="4479625"/>
              <a:ext cx="102157" cy="185738"/>
            </a:xfrm>
            <a:custGeom>
              <a:avLst/>
              <a:gdLst>
                <a:gd name="connsiteX0" fmla="*/ 1549 w 102157"/>
                <a:gd name="connsiteY0" fmla="*/ 0 h 185738"/>
                <a:gd name="connsiteX1" fmla="*/ 33236 w 102157"/>
                <a:gd name="connsiteY1" fmla="*/ 58466 h 185738"/>
                <a:gd name="connsiteX2" fmla="*/ 102157 w 102157"/>
                <a:gd name="connsiteY2" fmla="*/ 69205 h 185738"/>
                <a:gd name="connsiteX3" fmla="*/ 49080 w 102157"/>
                <a:gd name="connsiteY3" fmla="*/ 116534 h 185738"/>
                <a:gd name="connsiteX4" fmla="*/ 64132 w 102157"/>
                <a:gd name="connsiteY4" fmla="*/ 185738 h 185738"/>
                <a:gd name="connsiteX5" fmla="*/ 1549 w 102157"/>
                <a:gd name="connsiteY5" fmla="*/ 153920 h 185738"/>
                <a:gd name="connsiteX6" fmla="*/ 0 w 102157"/>
                <a:gd name="connsiteY6" fmla="*/ 154688 h 185738"/>
                <a:gd name="connsiteX7" fmla="*/ 0 w 102157"/>
                <a:gd name="connsiteY7" fmla="*/ 2858 h 185738"/>
                <a:gd name="connsiteX8" fmla="*/ 1549 w 102157"/>
                <a:gd name="connsiteY8" fmla="*/ 0 h 18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2157" h="185738">
                  <a:moveTo>
                    <a:pt x="1549" y="0"/>
                  </a:moveTo>
                  <a:lnTo>
                    <a:pt x="33236" y="58466"/>
                  </a:lnTo>
                  <a:lnTo>
                    <a:pt x="102157" y="69205"/>
                  </a:lnTo>
                  <a:lnTo>
                    <a:pt x="49080" y="116534"/>
                  </a:lnTo>
                  <a:lnTo>
                    <a:pt x="64132" y="185738"/>
                  </a:lnTo>
                  <a:lnTo>
                    <a:pt x="1549" y="153920"/>
                  </a:lnTo>
                  <a:lnTo>
                    <a:pt x="0" y="154688"/>
                  </a:lnTo>
                  <a:lnTo>
                    <a:pt x="0" y="2858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886BF76-AF51-481C-9A58-347F9C8000FA}"/>
                </a:ext>
              </a:extLst>
            </p:cNvPr>
            <p:cNvSpPr/>
            <p:nvPr/>
          </p:nvSpPr>
          <p:spPr>
            <a:xfrm>
              <a:off x="11736461" y="4482483"/>
              <a:ext cx="99456" cy="182880"/>
            </a:xfrm>
            <a:custGeom>
              <a:avLst/>
              <a:gdLst>
                <a:gd name="connsiteX0" fmla="*/ 99456 w 99456"/>
                <a:gd name="connsiteY0" fmla="*/ 0 h 182880"/>
                <a:gd name="connsiteX1" fmla="*/ 99456 w 99456"/>
                <a:gd name="connsiteY1" fmla="*/ 151830 h 182880"/>
                <a:gd name="connsiteX2" fmla="*/ 36837 w 99456"/>
                <a:gd name="connsiteY2" fmla="*/ 182880 h 182880"/>
                <a:gd name="connsiteX3" fmla="*/ 53077 w 99456"/>
                <a:gd name="connsiteY3" fmla="*/ 113676 h 182880"/>
                <a:gd name="connsiteX4" fmla="*/ 0 w 99456"/>
                <a:gd name="connsiteY4" fmla="*/ 66347 h 182880"/>
                <a:gd name="connsiteX5" fmla="*/ 69317 w 99456"/>
                <a:gd name="connsiteY5" fmla="*/ 55608 h 182880"/>
                <a:gd name="connsiteX6" fmla="*/ 99456 w 99456"/>
                <a:gd name="connsiteY6" fmla="*/ 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456" h="182880">
                  <a:moveTo>
                    <a:pt x="99456" y="0"/>
                  </a:moveTo>
                  <a:lnTo>
                    <a:pt x="99456" y="151830"/>
                  </a:lnTo>
                  <a:lnTo>
                    <a:pt x="36837" y="182880"/>
                  </a:lnTo>
                  <a:lnTo>
                    <a:pt x="53077" y="113676"/>
                  </a:lnTo>
                  <a:lnTo>
                    <a:pt x="0" y="66347"/>
                  </a:lnTo>
                  <a:lnTo>
                    <a:pt x="69317" y="55608"/>
                  </a:lnTo>
                  <a:lnTo>
                    <a:pt x="994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7629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VISSION </a:t>
            </a:r>
            <a:r>
              <a:rPr lang="en-US" sz="4000" b="1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&amp; MISSION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/>
        </p:nvSpPr>
        <p:spPr>
          <a:xfrm rot="5400000">
            <a:off x="6846069" y="2433826"/>
            <a:ext cx="3991061" cy="3323771"/>
          </a:xfrm>
          <a:prstGeom prst="homePlate">
            <a:avLst>
              <a:gd name="adj" fmla="val 1986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918908" y="1179888"/>
            <a:ext cx="1840585" cy="1840585"/>
          </a:xfrm>
          <a:prstGeom prst="ellipse">
            <a:avLst/>
          </a:prstGeom>
          <a:solidFill>
            <a:srgbClr val="FFBE00"/>
          </a:solidFill>
          <a:ln w="1270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286457" y="1547437"/>
            <a:ext cx="1105486" cy="11054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entagon 15"/>
          <p:cNvSpPr/>
          <p:nvPr/>
        </p:nvSpPr>
        <p:spPr>
          <a:xfrm rot="5400000">
            <a:off x="1357270" y="2433826"/>
            <a:ext cx="3991061" cy="3323771"/>
          </a:xfrm>
          <a:prstGeom prst="homePlate">
            <a:avLst>
              <a:gd name="adj" fmla="val 19869"/>
            </a:avLst>
          </a:prstGeom>
          <a:solidFill>
            <a:schemeClr val="bg1">
              <a:lumMod val="85000"/>
            </a:schemeClr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432508" y="1179888"/>
            <a:ext cx="1840585" cy="1840585"/>
          </a:xfrm>
          <a:prstGeom prst="ellipse">
            <a:avLst/>
          </a:prstGeom>
          <a:solidFill>
            <a:srgbClr val="1C819E"/>
          </a:solidFill>
          <a:ln w="1270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800057" y="1547437"/>
            <a:ext cx="1105486" cy="11054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FBD7F5-A471-43BD-B56C-461413086A4E}"/>
              </a:ext>
            </a:extLst>
          </p:cNvPr>
          <p:cNvSpPr txBox="1"/>
          <p:nvPr/>
        </p:nvSpPr>
        <p:spPr>
          <a:xfrm>
            <a:off x="2218637" y="3211927"/>
            <a:ext cx="2268327" cy="21726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consectetur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adipiscing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elit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sed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do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eiusmod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tempor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incididunt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ut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labore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et dolore magna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aliqua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. Ut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enim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ad minim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veniam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quis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nostrud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exercitation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ullamco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laboris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nisi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ut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aliquip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ex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ea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commodo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consequat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2872454" y="1971940"/>
            <a:ext cx="960692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1600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VISION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8358854" y="1971940"/>
            <a:ext cx="960692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sz="1600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MISSION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FBD7F5-A471-43BD-B56C-461413086A4E}"/>
              </a:ext>
            </a:extLst>
          </p:cNvPr>
          <p:cNvSpPr txBox="1"/>
          <p:nvPr/>
        </p:nvSpPr>
        <p:spPr>
          <a:xfrm>
            <a:off x="7705036" y="3211927"/>
            <a:ext cx="2268327" cy="21726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consectetur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adipiscing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elit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sed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do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eiusmod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tempor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incididunt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ut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labore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et dolore magna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aliqua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. Ut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enim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ad minim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veniam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quis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nostrud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exercitation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ullamco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laboris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nisi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ut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aliquip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ex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ea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commodo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consequat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. 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2885221" y="5556232"/>
            <a:ext cx="935158" cy="0"/>
          </a:xfrm>
          <a:prstGeom prst="line">
            <a:avLst/>
          </a:prstGeom>
          <a:ln w="1905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374020" y="5556232"/>
            <a:ext cx="935158" cy="0"/>
          </a:xfrm>
          <a:prstGeom prst="line">
            <a:avLst/>
          </a:prstGeom>
          <a:ln w="1905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5EB6AD-A3B4-4CFF-88C0-EAD89619B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2EA94-C2EC-4B27-8B54-08B342380F3E}" type="datetime1">
              <a:rPr lang="en-US" smtClean="0"/>
              <a:t>8/10/2020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EDB9D-C8AF-4DAD-8572-C86E8BB17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8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TIME </a:t>
            </a:r>
            <a:r>
              <a:rPr lang="en-US" sz="4000" b="1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&amp; PLANNING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>
            <a:stCxn id="15" idx="4"/>
            <a:endCxn id="122" idx="0"/>
          </p:cNvCxnSpPr>
          <p:nvPr/>
        </p:nvCxnSpPr>
        <p:spPr>
          <a:xfrm>
            <a:off x="1960688" y="3797078"/>
            <a:ext cx="0" cy="374293"/>
          </a:xfrm>
          <a:prstGeom prst="line">
            <a:avLst/>
          </a:prstGeom>
          <a:ln w="254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4028344" y="3069069"/>
            <a:ext cx="0" cy="374293"/>
          </a:xfrm>
          <a:prstGeom prst="line">
            <a:avLst/>
          </a:prstGeom>
          <a:ln w="254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6096000" y="3797078"/>
            <a:ext cx="0" cy="374293"/>
          </a:xfrm>
          <a:prstGeom prst="line">
            <a:avLst/>
          </a:prstGeom>
          <a:ln w="254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>
            <a:off x="8163655" y="3132017"/>
            <a:ext cx="0" cy="374293"/>
          </a:xfrm>
          <a:prstGeom prst="line">
            <a:avLst/>
          </a:prstGeom>
          <a:ln w="254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>
            <a:off x="10231312" y="3797078"/>
            <a:ext cx="0" cy="374293"/>
          </a:xfrm>
          <a:prstGeom prst="line">
            <a:avLst/>
          </a:prstGeom>
          <a:ln w="254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ounded Rectangle 116"/>
          <p:cNvSpPr/>
          <p:nvPr/>
        </p:nvSpPr>
        <p:spPr>
          <a:xfrm>
            <a:off x="9092892" y="3506310"/>
            <a:ext cx="2276841" cy="227820"/>
          </a:xfrm>
          <a:prstGeom prst="roundRect">
            <a:avLst>
              <a:gd name="adj" fmla="val 50000"/>
            </a:avLst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/>
          <p:cNvSpPr/>
          <p:nvPr/>
        </p:nvSpPr>
        <p:spPr>
          <a:xfrm>
            <a:off x="7025235" y="3506310"/>
            <a:ext cx="2276841" cy="227820"/>
          </a:xfrm>
          <a:prstGeom prst="roundRect">
            <a:avLst>
              <a:gd name="adj" fmla="val 50000"/>
            </a:avLst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/>
          <p:cNvSpPr/>
          <p:nvPr/>
        </p:nvSpPr>
        <p:spPr>
          <a:xfrm>
            <a:off x="4957580" y="3506310"/>
            <a:ext cx="2276841" cy="227820"/>
          </a:xfrm>
          <a:prstGeom prst="roundRect">
            <a:avLst>
              <a:gd name="adj" fmla="val 50000"/>
            </a:avLst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/>
          <p:cNvSpPr/>
          <p:nvPr/>
        </p:nvSpPr>
        <p:spPr>
          <a:xfrm>
            <a:off x="2889924" y="3506310"/>
            <a:ext cx="2276841" cy="227820"/>
          </a:xfrm>
          <a:prstGeom prst="roundRect">
            <a:avLst>
              <a:gd name="adj" fmla="val 50000"/>
            </a:avLst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22268" y="3506310"/>
            <a:ext cx="2276841" cy="227820"/>
          </a:xfrm>
          <a:prstGeom prst="roundRect">
            <a:avLst>
              <a:gd name="adj" fmla="val 50000"/>
            </a:avLst>
          </a:prstGeom>
          <a:solidFill>
            <a:srgbClr val="1C81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783830" y="3443362"/>
            <a:ext cx="353716" cy="353716"/>
          </a:xfrm>
          <a:prstGeom prst="ellipse">
            <a:avLst/>
          </a:prstGeom>
          <a:solidFill>
            <a:schemeClr val="bg1"/>
          </a:solidFill>
          <a:ln w="1270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3851486" y="3443362"/>
            <a:ext cx="353716" cy="353716"/>
          </a:xfrm>
          <a:prstGeom prst="ellipse">
            <a:avLst/>
          </a:prstGeom>
          <a:solidFill>
            <a:schemeClr val="bg1"/>
          </a:solidFill>
          <a:ln w="127000">
            <a:solidFill>
              <a:srgbClr val="FFB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5919142" y="3443362"/>
            <a:ext cx="353716" cy="353716"/>
          </a:xfrm>
          <a:prstGeom prst="ellipse">
            <a:avLst/>
          </a:prstGeom>
          <a:solidFill>
            <a:schemeClr val="bg1"/>
          </a:solidFill>
          <a:ln w="127000">
            <a:solidFill>
              <a:srgbClr val="1C81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7986797" y="3443362"/>
            <a:ext cx="353716" cy="353716"/>
          </a:xfrm>
          <a:prstGeom prst="ellipse">
            <a:avLst/>
          </a:prstGeom>
          <a:solidFill>
            <a:schemeClr val="bg1"/>
          </a:solidFill>
          <a:ln w="1270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10054454" y="3443362"/>
            <a:ext cx="353716" cy="353716"/>
          </a:xfrm>
          <a:prstGeom prst="ellipse">
            <a:avLst/>
          </a:prstGeom>
          <a:solidFill>
            <a:schemeClr val="bg1"/>
          </a:solidFill>
          <a:ln w="127000">
            <a:solidFill>
              <a:srgbClr val="FFB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1451629" y="4171371"/>
            <a:ext cx="1018118" cy="1018118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3519285" y="2050951"/>
            <a:ext cx="1018118" cy="1018118"/>
          </a:xfrm>
          <a:prstGeom prst="ellipse">
            <a:avLst/>
          </a:prstGeom>
          <a:solidFill>
            <a:schemeClr val="bg1"/>
          </a:solidFill>
          <a:ln w="127000">
            <a:solidFill>
              <a:srgbClr val="FFB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5586941" y="4171371"/>
            <a:ext cx="1018118" cy="1018118"/>
          </a:xfrm>
          <a:prstGeom prst="ellipse">
            <a:avLst/>
          </a:prstGeom>
          <a:solidFill>
            <a:schemeClr val="bg1"/>
          </a:solidFill>
          <a:ln w="127000">
            <a:solidFill>
              <a:srgbClr val="1C81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9722253" y="4171371"/>
            <a:ext cx="1018118" cy="1018118"/>
          </a:xfrm>
          <a:prstGeom prst="ellipse">
            <a:avLst/>
          </a:prstGeom>
          <a:solidFill>
            <a:schemeClr val="bg1"/>
          </a:solidFill>
          <a:ln w="127000">
            <a:solidFill>
              <a:srgbClr val="FFB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654596" y="2050951"/>
            <a:ext cx="1018118" cy="1018118"/>
          </a:xfrm>
          <a:prstGeom prst="ellipse">
            <a:avLst/>
          </a:prstGeom>
          <a:solidFill>
            <a:schemeClr val="bg1"/>
          </a:solidFill>
          <a:ln w="127000"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876974" y="2484105"/>
            <a:ext cx="2167427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EDFBD7F5-A471-43BD-B56C-461413086A4E}"/>
              </a:ext>
            </a:extLst>
          </p:cNvPr>
          <p:cNvSpPr txBox="1"/>
          <p:nvPr/>
        </p:nvSpPr>
        <p:spPr>
          <a:xfrm>
            <a:off x="1248944" y="2832671"/>
            <a:ext cx="1423487" cy="4103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1567903" y="5343104"/>
            <a:ext cx="785571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Ebrima" panose="02000000000000000000" pitchFamily="2" charset="0"/>
                <a:cs typeface="Segoe UI" panose="020B0502040204020203" pitchFamily="34" charset="0"/>
              </a:rPr>
              <a:t>2017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5703215" y="5343104"/>
            <a:ext cx="785571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rgbClr val="1C819E"/>
                </a:solidFill>
                <a:latin typeface="Segoe UI" panose="020B0502040204020203" pitchFamily="34" charset="0"/>
                <a:ea typeface="Ebrima" panose="02000000000000000000" pitchFamily="2" charset="0"/>
                <a:cs typeface="Segoe UI" panose="020B0502040204020203" pitchFamily="34" charset="0"/>
              </a:rPr>
              <a:t>2019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9838527" y="5343104"/>
            <a:ext cx="785571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rgbClr val="FFBE00"/>
                </a:solidFill>
                <a:latin typeface="Segoe UI" panose="020B0502040204020203" pitchFamily="34" charset="0"/>
                <a:ea typeface="Ebrima" panose="02000000000000000000" pitchFamily="2" charset="0"/>
                <a:cs typeface="Segoe UI" panose="020B0502040204020203" pitchFamily="34" charset="0"/>
              </a:rPr>
              <a:t>2021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7770870" y="1639416"/>
            <a:ext cx="785571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Ebrima" panose="02000000000000000000" pitchFamily="2" charset="0"/>
                <a:cs typeface="Segoe UI" panose="020B0502040204020203" pitchFamily="34" charset="0"/>
              </a:rPr>
              <a:t>2020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3635559" y="1639416"/>
            <a:ext cx="785571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rgbClr val="FFBE00"/>
                </a:solidFill>
                <a:latin typeface="Segoe UI" panose="020B0502040204020203" pitchFamily="34" charset="0"/>
                <a:ea typeface="Ebrima" panose="02000000000000000000" pitchFamily="2" charset="0"/>
                <a:cs typeface="Segoe UI" panose="020B0502040204020203" pitchFamily="34" charset="0"/>
              </a:rPr>
              <a:t>2018</a:t>
            </a:r>
          </a:p>
        </p:txBody>
      </p:sp>
      <p:grpSp>
        <p:nvGrpSpPr>
          <p:cNvPr id="146" name="Group 145"/>
          <p:cNvGrpSpPr/>
          <p:nvPr/>
        </p:nvGrpSpPr>
        <p:grpSpPr>
          <a:xfrm>
            <a:off x="1716700" y="4429432"/>
            <a:ext cx="487976" cy="501997"/>
            <a:chOff x="7048500" y="1387475"/>
            <a:chExt cx="276226" cy="284163"/>
          </a:xfrm>
          <a:solidFill>
            <a:srgbClr val="404040"/>
          </a:solidFill>
        </p:grpSpPr>
        <p:sp>
          <p:nvSpPr>
            <p:cNvPr id="147" name="Freeform 4357"/>
            <p:cNvSpPr>
              <a:spLocks noEditPoints="1"/>
            </p:cNvSpPr>
            <p:nvPr/>
          </p:nvSpPr>
          <p:spPr bwMode="auto">
            <a:xfrm>
              <a:off x="7161213" y="1387475"/>
              <a:ext cx="163513" cy="160338"/>
            </a:xfrm>
            <a:custGeom>
              <a:avLst/>
              <a:gdLst>
                <a:gd name="T0" fmla="*/ 229 w 512"/>
                <a:gd name="T1" fmla="*/ 345 h 506"/>
                <a:gd name="T2" fmla="*/ 198 w 512"/>
                <a:gd name="T3" fmla="*/ 328 h 506"/>
                <a:gd name="T4" fmla="*/ 177 w 512"/>
                <a:gd name="T5" fmla="*/ 302 h 506"/>
                <a:gd name="T6" fmla="*/ 166 w 512"/>
                <a:gd name="T7" fmla="*/ 268 h 506"/>
                <a:gd name="T8" fmla="*/ 169 w 512"/>
                <a:gd name="T9" fmla="*/ 232 h 506"/>
                <a:gd name="T10" fmla="*/ 187 w 512"/>
                <a:gd name="T11" fmla="*/ 201 h 506"/>
                <a:gd name="T12" fmla="*/ 213 w 512"/>
                <a:gd name="T13" fmla="*/ 179 h 506"/>
                <a:gd name="T14" fmla="*/ 246 w 512"/>
                <a:gd name="T15" fmla="*/ 169 h 506"/>
                <a:gd name="T16" fmla="*/ 283 w 512"/>
                <a:gd name="T17" fmla="*/ 172 h 506"/>
                <a:gd name="T18" fmla="*/ 314 w 512"/>
                <a:gd name="T19" fmla="*/ 189 h 506"/>
                <a:gd name="T20" fmla="*/ 335 w 512"/>
                <a:gd name="T21" fmla="*/ 216 h 506"/>
                <a:gd name="T22" fmla="*/ 346 w 512"/>
                <a:gd name="T23" fmla="*/ 250 h 506"/>
                <a:gd name="T24" fmla="*/ 343 w 512"/>
                <a:gd name="T25" fmla="*/ 286 h 506"/>
                <a:gd name="T26" fmla="*/ 326 w 512"/>
                <a:gd name="T27" fmla="*/ 316 h 506"/>
                <a:gd name="T28" fmla="*/ 299 w 512"/>
                <a:gd name="T29" fmla="*/ 338 h 506"/>
                <a:gd name="T30" fmla="*/ 265 w 512"/>
                <a:gd name="T31" fmla="*/ 348 h 506"/>
                <a:gd name="T32" fmla="*/ 458 w 512"/>
                <a:gd name="T33" fmla="*/ 276 h 506"/>
                <a:gd name="T34" fmla="*/ 504 w 512"/>
                <a:gd name="T35" fmla="*/ 198 h 506"/>
                <a:gd name="T36" fmla="*/ 511 w 512"/>
                <a:gd name="T37" fmla="*/ 189 h 506"/>
                <a:gd name="T38" fmla="*/ 510 w 512"/>
                <a:gd name="T39" fmla="*/ 178 h 506"/>
                <a:gd name="T40" fmla="*/ 438 w 512"/>
                <a:gd name="T41" fmla="*/ 72 h 506"/>
                <a:gd name="T42" fmla="*/ 363 w 512"/>
                <a:gd name="T43" fmla="*/ 85 h 506"/>
                <a:gd name="T44" fmla="*/ 332 w 512"/>
                <a:gd name="T45" fmla="*/ 10 h 506"/>
                <a:gd name="T46" fmla="*/ 326 w 512"/>
                <a:gd name="T47" fmla="*/ 2 h 506"/>
                <a:gd name="T48" fmla="*/ 204 w 512"/>
                <a:gd name="T49" fmla="*/ 0 h 506"/>
                <a:gd name="T50" fmla="*/ 193 w 512"/>
                <a:gd name="T51" fmla="*/ 3 h 506"/>
                <a:gd name="T52" fmla="*/ 189 w 512"/>
                <a:gd name="T53" fmla="*/ 14 h 506"/>
                <a:gd name="T54" fmla="*/ 162 w 512"/>
                <a:gd name="T55" fmla="*/ 78 h 506"/>
                <a:gd name="T56" fmla="*/ 81 w 512"/>
                <a:gd name="T57" fmla="*/ 74 h 506"/>
                <a:gd name="T58" fmla="*/ 65 w 512"/>
                <a:gd name="T59" fmla="*/ 76 h 506"/>
                <a:gd name="T60" fmla="*/ 1 w 512"/>
                <a:gd name="T61" fmla="*/ 184 h 506"/>
                <a:gd name="T62" fmla="*/ 6 w 512"/>
                <a:gd name="T63" fmla="*/ 197 h 506"/>
                <a:gd name="T64" fmla="*/ 53 w 512"/>
                <a:gd name="T65" fmla="*/ 259 h 506"/>
                <a:gd name="T66" fmla="*/ 4 w 512"/>
                <a:gd name="T67" fmla="*/ 324 h 506"/>
                <a:gd name="T68" fmla="*/ 1 w 512"/>
                <a:gd name="T69" fmla="*/ 338 h 506"/>
                <a:gd name="T70" fmla="*/ 62 w 512"/>
                <a:gd name="T71" fmla="*/ 442 h 506"/>
                <a:gd name="T72" fmla="*/ 73 w 512"/>
                <a:gd name="T73" fmla="*/ 445 h 506"/>
                <a:gd name="T74" fmla="*/ 141 w 512"/>
                <a:gd name="T75" fmla="*/ 427 h 506"/>
                <a:gd name="T76" fmla="*/ 179 w 512"/>
                <a:gd name="T77" fmla="*/ 447 h 506"/>
                <a:gd name="T78" fmla="*/ 190 w 512"/>
                <a:gd name="T79" fmla="*/ 497 h 506"/>
                <a:gd name="T80" fmla="*/ 198 w 512"/>
                <a:gd name="T81" fmla="*/ 505 h 506"/>
                <a:gd name="T82" fmla="*/ 320 w 512"/>
                <a:gd name="T83" fmla="*/ 506 h 506"/>
                <a:gd name="T84" fmla="*/ 330 w 512"/>
                <a:gd name="T85" fmla="*/ 499 h 506"/>
                <a:gd name="T86" fmla="*/ 332 w 512"/>
                <a:gd name="T87" fmla="*/ 448 h 506"/>
                <a:gd name="T88" fmla="*/ 387 w 512"/>
                <a:gd name="T89" fmla="*/ 416 h 506"/>
                <a:gd name="T90" fmla="*/ 441 w 512"/>
                <a:gd name="T91" fmla="*/ 446 h 506"/>
                <a:gd name="T92" fmla="*/ 451 w 512"/>
                <a:gd name="T93" fmla="*/ 440 h 506"/>
                <a:gd name="T94" fmla="*/ 512 w 512"/>
                <a:gd name="T95" fmla="*/ 335 h 506"/>
                <a:gd name="T96" fmla="*/ 509 w 512"/>
                <a:gd name="T97" fmla="*/ 323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12" h="506">
                  <a:moveTo>
                    <a:pt x="256" y="350"/>
                  </a:moveTo>
                  <a:lnTo>
                    <a:pt x="246" y="348"/>
                  </a:lnTo>
                  <a:lnTo>
                    <a:pt x="238" y="347"/>
                  </a:lnTo>
                  <a:lnTo>
                    <a:pt x="229" y="345"/>
                  </a:lnTo>
                  <a:lnTo>
                    <a:pt x="221" y="342"/>
                  </a:lnTo>
                  <a:lnTo>
                    <a:pt x="213" y="338"/>
                  </a:lnTo>
                  <a:lnTo>
                    <a:pt x="206" y="334"/>
                  </a:lnTo>
                  <a:lnTo>
                    <a:pt x="198" y="328"/>
                  </a:lnTo>
                  <a:lnTo>
                    <a:pt x="192" y="323"/>
                  </a:lnTo>
                  <a:lnTo>
                    <a:pt x="187" y="316"/>
                  </a:lnTo>
                  <a:lnTo>
                    <a:pt x="181" y="310"/>
                  </a:lnTo>
                  <a:lnTo>
                    <a:pt x="177" y="302"/>
                  </a:lnTo>
                  <a:lnTo>
                    <a:pt x="173" y="294"/>
                  </a:lnTo>
                  <a:lnTo>
                    <a:pt x="169" y="286"/>
                  </a:lnTo>
                  <a:lnTo>
                    <a:pt x="167" y="278"/>
                  </a:lnTo>
                  <a:lnTo>
                    <a:pt x="166" y="268"/>
                  </a:lnTo>
                  <a:lnTo>
                    <a:pt x="165" y="260"/>
                  </a:lnTo>
                  <a:lnTo>
                    <a:pt x="166" y="250"/>
                  </a:lnTo>
                  <a:lnTo>
                    <a:pt x="167" y="240"/>
                  </a:lnTo>
                  <a:lnTo>
                    <a:pt x="169" y="232"/>
                  </a:lnTo>
                  <a:lnTo>
                    <a:pt x="173" y="223"/>
                  </a:lnTo>
                  <a:lnTo>
                    <a:pt x="177" y="216"/>
                  </a:lnTo>
                  <a:lnTo>
                    <a:pt x="181" y="208"/>
                  </a:lnTo>
                  <a:lnTo>
                    <a:pt x="187" y="201"/>
                  </a:lnTo>
                  <a:lnTo>
                    <a:pt x="192" y="194"/>
                  </a:lnTo>
                  <a:lnTo>
                    <a:pt x="198" y="189"/>
                  </a:lnTo>
                  <a:lnTo>
                    <a:pt x="206" y="184"/>
                  </a:lnTo>
                  <a:lnTo>
                    <a:pt x="213" y="179"/>
                  </a:lnTo>
                  <a:lnTo>
                    <a:pt x="221" y="175"/>
                  </a:lnTo>
                  <a:lnTo>
                    <a:pt x="229" y="172"/>
                  </a:lnTo>
                  <a:lnTo>
                    <a:pt x="238" y="170"/>
                  </a:lnTo>
                  <a:lnTo>
                    <a:pt x="246" y="169"/>
                  </a:lnTo>
                  <a:lnTo>
                    <a:pt x="256" y="168"/>
                  </a:lnTo>
                  <a:lnTo>
                    <a:pt x="265" y="169"/>
                  </a:lnTo>
                  <a:lnTo>
                    <a:pt x="274" y="170"/>
                  </a:lnTo>
                  <a:lnTo>
                    <a:pt x="283" y="172"/>
                  </a:lnTo>
                  <a:lnTo>
                    <a:pt x="291" y="175"/>
                  </a:lnTo>
                  <a:lnTo>
                    <a:pt x="299" y="179"/>
                  </a:lnTo>
                  <a:lnTo>
                    <a:pt x="306" y="184"/>
                  </a:lnTo>
                  <a:lnTo>
                    <a:pt x="314" y="189"/>
                  </a:lnTo>
                  <a:lnTo>
                    <a:pt x="320" y="194"/>
                  </a:lnTo>
                  <a:lnTo>
                    <a:pt x="326" y="201"/>
                  </a:lnTo>
                  <a:lnTo>
                    <a:pt x="331" y="208"/>
                  </a:lnTo>
                  <a:lnTo>
                    <a:pt x="335" y="216"/>
                  </a:lnTo>
                  <a:lnTo>
                    <a:pt x="340" y="223"/>
                  </a:lnTo>
                  <a:lnTo>
                    <a:pt x="343" y="232"/>
                  </a:lnTo>
                  <a:lnTo>
                    <a:pt x="345" y="240"/>
                  </a:lnTo>
                  <a:lnTo>
                    <a:pt x="346" y="250"/>
                  </a:lnTo>
                  <a:lnTo>
                    <a:pt x="346" y="260"/>
                  </a:lnTo>
                  <a:lnTo>
                    <a:pt x="346" y="268"/>
                  </a:lnTo>
                  <a:lnTo>
                    <a:pt x="345" y="278"/>
                  </a:lnTo>
                  <a:lnTo>
                    <a:pt x="343" y="286"/>
                  </a:lnTo>
                  <a:lnTo>
                    <a:pt x="340" y="294"/>
                  </a:lnTo>
                  <a:lnTo>
                    <a:pt x="335" y="302"/>
                  </a:lnTo>
                  <a:lnTo>
                    <a:pt x="331" y="310"/>
                  </a:lnTo>
                  <a:lnTo>
                    <a:pt x="326" y="316"/>
                  </a:lnTo>
                  <a:lnTo>
                    <a:pt x="320" y="323"/>
                  </a:lnTo>
                  <a:lnTo>
                    <a:pt x="314" y="328"/>
                  </a:lnTo>
                  <a:lnTo>
                    <a:pt x="306" y="334"/>
                  </a:lnTo>
                  <a:lnTo>
                    <a:pt x="299" y="338"/>
                  </a:lnTo>
                  <a:lnTo>
                    <a:pt x="291" y="342"/>
                  </a:lnTo>
                  <a:lnTo>
                    <a:pt x="283" y="345"/>
                  </a:lnTo>
                  <a:lnTo>
                    <a:pt x="274" y="347"/>
                  </a:lnTo>
                  <a:lnTo>
                    <a:pt x="265" y="348"/>
                  </a:lnTo>
                  <a:lnTo>
                    <a:pt x="256" y="350"/>
                  </a:lnTo>
                  <a:close/>
                  <a:moveTo>
                    <a:pt x="504" y="320"/>
                  </a:moveTo>
                  <a:lnTo>
                    <a:pt x="456" y="292"/>
                  </a:lnTo>
                  <a:lnTo>
                    <a:pt x="458" y="276"/>
                  </a:lnTo>
                  <a:lnTo>
                    <a:pt x="459" y="259"/>
                  </a:lnTo>
                  <a:lnTo>
                    <a:pt x="458" y="241"/>
                  </a:lnTo>
                  <a:lnTo>
                    <a:pt x="456" y="225"/>
                  </a:lnTo>
                  <a:lnTo>
                    <a:pt x="504" y="198"/>
                  </a:lnTo>
                  <a:lnTo>
                    <a:pt x="506" y="197"/>
                  </a:lnTo>
                  <a:lnTo>
                    <a:pt x="509" y="194"/>
                  </a:lnTo>
                  <a:lnTo>
                    <a:pt x="510" y="191"/>
                  </a:lnTo>
                  <a:lnTo>
                    <a:pt x="511" y="189"/>
                  </a:lnTo>
                  <a:lnTo>
                    <a:pt x="512" y="186"/>
                  </a:lnTo>
                  <a:lnTo>
                    <a:pt x="512" y="184"/>
                  </a:lnTo>
                  <a:lnTo>
                    <a:pt x="511" y="181"/>
                  </a:lnTo>
                  <a:lnTo>
                    <a:pt x="510" y="178"/>
                  </a:lnTo>
                  <a:lnTo>
                    <a:pt x="453" y="80"/>
                  </a:lnTo>
                  <a:lnTo>
                    <a:pt x="449" y="76"/>
                  </a:lnTo>
                  <a:lnTo>
                    <a:pt x="443" y="72"/>
                  </a:lnTo>
                  <a:lnTo>
                    <a:pt x="438" y="72"/>
                  </a:lnTo>
                  <a:lnTo>
                    <a:pt x="433" y="74"/>
                  </a:lnTo>
                  <a:lnTo>
                    <a:pt x="387" y="102"/>
                  </a:lnTo>
                  <a:lnTo>
                    <a:pt x="376" y="94"/>
                  </a:lnTo>
                  <a:lnTo>
                    <a:pt x="363" y="85"/>
                  </a:lnTo>
                  <a:lnTo>
                    <a:pt x="348" y="78"/>
                  </a:lnTo>
                  <a:lnTo>
                    <a:pt x="332" y="69"/>
                  </a:lnTo>
                  <a:lnTo>
                    <a:pt x="332" y="14"/>
                  </a:lnTo>
                  <a:lnTo>
                    <a:pt x="332" y="10"/>
                  </a:lnTo>
                  <a:lnTo>
                    <a:pt x="331" y="8"/>
                  </a:lnTo>
                  <a:lnTo>
                    <a:pt x="330" y="5"/>
                  </a:lnTo>
                  <a:lnTo>
                    <a:pt x="328" y="3"/>
                  </a:lnTo>
                  <a:lnTo>
                    <a:pt x="326" y="2"/>
                  </a:lnTo>
                  <a:lnTo>
                    <a:pt x="322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4" y="0"/>
                  </a:lnTo>
                  <a:lnTo>
                    <a:pt x="200" y="0"/>
                  </a:lnTo>
                  <a:lnTo>
                    <a:pt x="198" y="1"/>
                  </a:lnTo>
                  <a:lnTo>
                    <a:pt x="195" y="2"/>
                  </a:lnTo>
                  <a:lnTo>
                    <a:pt x="193" y="3"/>
                  </a:lnTo>
                  <a:lnTo>
                    <a:pt x="192" y="5"/>
                  </a:lnTo>
                  <a:lnTo>
                    <a:pt x="190" y="8"/>
                  </a:lnTo>
                  <a:lnTo>
                    <a:pt x="190" y="10"/>
                  </a:lnTo>
                  <a:lnTo>
                    <a:pt x="189" y="14"/>
                  </a:lnTo>
                  <a:lnTo>
                    <a:pt x="189" y="68"/>
                  </a:lnTo>
                  <a:lnTo>
                    <a:pt x="179" y="71"/>
                  </a:lnTo>
                  <a:lnTo>
                    <a:pt x="169" y="75"/>
                  </a:lnTo>
                  <a:lnTo>
                    <a:pt x="162" y="78"/>
                  </a:lnTo>
                  <a:lnTo>
                    <a:pt x="154" y="82"/>
                  </a:lnTo>
                  <a:lnTo>
                    <a:pt x="141" y="92"/>
                  </a:lnTo>
                  <a:lnTo>
                    <a:pt x="129" y="102"/>
                  </a:lnTo>
                  <a:lnTo>
                    <a:pt x="81" y="74"/>
                  </a:lnTo>
                  <a:lnTo>
                    <a:pt x="75" y="72"/>
                  </a:lnTo>
                  <a:lnTo>
                    <a:pt x="69" y="74"/>
                  </a:lnTo>
                  <a:lnTo>
                    <a:pt x="67" y="74"/>
                  </a:lnTo>
                  <a:lnTo>
                    <a:pt x="65" y="76"/>
                  </a:lnTo>
                  <a:lnTo>
                    <a:pt x="62" y="78"/>
                  </a:lnTo>
                  <a:lnTo>
                    <a:pt x="60" y="80"/>
                  </a:lnTo>
                  <a:lnTo>
                    <a:pt x="3" y="177"/>
                  </a:lnTo>
                  <a:lnTo>
                    <a:pt x="1" y="184"/>
                  </a:lnTo>
                  <a:lnTo>
                    <a:pt x="1" y="189"/>
                  </a:lnTo>
                  <a:lnTo>
                    <a:pt x="3" y="192"/>
                  </a:lnTo>
                  <a:lnTo>
                    <a:pt x="4" y="194"/>
                  </a:lnTo>
                  <a:lnTo>
                    <a:pt x="6" y="197"/>
                  </a:lnTo>
                  <a:lnTo>
                    <a:pt x="9" y="198"/>
                  </a:lnTo>
                  <a:lnTo>
                    <a:pt x="56" y="225"/>
                  </a:lnTo>
                  <a:lnTo>
                    <a:pt x="54" y="241"/>
                  </a:lnTo>
                  <a:lnTo>
                    <a:pt x="53" y="259"/>
                  </a:lnTo>
                  <a:lnTo>
                    <a:pt x="53" y="276"/>
                  </a:lnTo>
                  <a:lnTo>
                    <a:pt x="55" y="292"/>
                  </a:lnTo>
                  <a:lnTo>
                    <a:pt x="8" y="320"/>
                  </a:lnTo>
                  <a:lnTo>
                    <a:pt x="4" y="324"/>
                  </a:lnTo>
                  <a:lnTo>
                    <a:pt x="1" y="328"/>
                  </a:lnTo>
                  <a:lnTo>
                    <a:pt x="0" y="331"/>
                  </a:lnTo>
                  <a:lnTo>
                    <a:pt x="0" y="335"/>
                  </a:lnTo>
                  <a:lnTo>
                    <a:pt x="1" y="338"/>
                  </a:lnTo>
                  <a:lnTo>
                    <a:pt x="3" y="340"/>
                  </a:lnTo>
                  <a:lnTo>
                    <a:pt x="59" y="437"/>
                  </a:lnTo>
                  <a:lnTo>
                    <a:pt x="60" y="439"/>
                  </a:lnTo>
                  <a:lnTo>
                    <a:pt x="62" y="442"/>
                  </a:lnTo>
                  <a:lnTo>
                    <a:pt x="66" y="444"/>
                  </a:lnTo>
                  <a:lnTo>
                    <a:pt x="68" y="445"/>
                  </a:lnTo>
                  <a:lnTo>
                    <a:pt x="71" y="446"/>
                  </a:lnTo>
                  <a:lnTo>
                    <a:pt x="73" y="445"/>
                  </a:lnTo>
                  <a:lnTo>
                    <a:pt x="76" y="445"/>
                  </a:lnTo>
                  <a:lnTo>
                    <a:pt x="80" y="444"/>
                  </a:lnTo>
                  <a:lnTo>
                    <a:pt x="129" y="416"/>
                  </a:lnTo>
                  <a:lnTo>
                    <a:pt x="141" y="427"/>
                  </a:lnTo>
                  <a:lnTo>
                    <a:pt x="154" y="435"/>
                  </a:lnTo>
                  <a:lnTo>
                    <a:pt x="162" y="439"/>
                  </a:lnTo>
                  <a:lnTo>
                    <a:pt x="169" y="444"/>
                  </a:lnTo>
                  <a:lnTo>
                    <a:pt x="179" y="447"/>
                  </a:lnTo>
                  <a:lnTo>
                    <a:pt x="189" y="451"/>
                  </a:lnTo>
                  <a:lnTo>
                    <a:pt x="189" y="491"/>
                  </a:lnTo>
                  <a:lnTo>
                    <a:pt x="190" y="494"/>
                  </a:lnTo>
                  <a:lnTo>
                    <a:pt x="190" y="497"/>
                  </a:lnTo>
                  <a:lnTo>
                    <a:pt x="192" y="499"/>
                  </a:lnTo>
                  <a:lnTo>
                    <a:pt x="193" y="501"/>
                  </a:lnTo>
                  <a:lnTo>
                    <a:pt x="195" y="504"/>
                  </a:lnTo>
                  <a:lnTo>
                    <a:pt x="198" y="505"/>
                  </a:lnTo>
                  <a:lnTo>
                    <a:pt x="200" y="506"/>
                  </a:lnTo>
                  <a:lnTo>
                    <a:pt x="204" y="506"/>
                  </a:lnTo>
                  <a:lnTo>
                    <a:pt x="317" y="506"/>
                  </a:lnTo>
                  <a:lnTo>
                    <a:pt x="320" y="506"/>
                  </a:lnTo>
                  <a:lnTo>
                    <a:pt x="322" y="505"/>
                  </a:lnTo>
                  <a:lnTo>
                    <a:pt x="326" y="504"/>
                  </a:lnTo>
                  <a:lnTo>
                    <a:pt x="328" y="501"/>
                  </a:lnTo>
                  <a:lnTo>
                    <a:pt x="330" y="499"/>
                  </a:lnTo>
                  <a:lnTo>
                    <a:pt x="331" y="497"/>
                  </a:lnTo>
                  <a:lnTo>
                    <a:pt x="332" y="494"/>
                  </a:lnTo>
                  <a:lnTo>
                    <a:pt x="332" y="491"/>
                  </a:lnTo>
                  <a:lnTo>
                    <a:pt x="332" y="448"/>
                  </a:lnTo>
                  <a:lnTo>
                    <a:pt x="348" y="439"/>
                  </a:lnTo>
                  <a:lnTo>
                    <a:pt x="363" y="432"/>
                  </a:lnTo>
                  <a:lnTo>
                    <a:pt x="376" y="424"/>
                  </a:lnTo>
                  <a:lnTo>
                    <a:pt x="387" y="416"/>
                  </a:lnTo>
                  <a:lnTo>
                    <a:pt x="433" y="444"/>
                  </a:lnTo>
                  <a:lnTo>
                    <a:pt x="435" y="445"/>
                  </a:lnTo>
                  <a:lnTo>
                    <a:pt x="438" y="445"/>
                  </a:lnTo>
                  <a:lnTo>
                    <a:pt x="441" y="446"/>
                  </a:lnTo>
                  <a:lnTo>
                    <a:pt x="443" y="445"/>
                  </a:lnTo>
                  <a:lnTo>
                    <a:pt x="447" y="444"/>
                  </a:lnTo>
                  <a:lnTo>
                    <a:pt x="449" y="443"/>
                  </a:lnTo>
                  <a:lnTo>
                    <a:pt x="451" y="440"/>
                  </a:lnTo>
                  <a:lnTo>
                    <a:pt x="453" y="437"/>
                  </a:lnTo>
                  <a:lnTo>
                    <a:pt x="510" y="340"/>
                  </a:lnTo>
                  <a:lnTo>
                    <a:pt x="511" y="338"/>
                  </a:lnTo>
                  <a:lnTo>
                    <a:pt x="512" y="335"/>
                  </a:lnTo>
                  <a:lnTo>
                    <a:pt x="512" y="331"/>
                  </a:lnTo>
                  <a:lnTo>
                    <a:pt x="511" y="328"/>
                  </a:lnTo>
                  <a:lnTo>
                    <a:pt x="510" y="326"/>
                  </a:lnTo>
                  <a:lnTo>
                    <a:pt x="509" y="323"/>
                  </a:lnTo>
                  <a:lnTo>
                    <a:pt x="506" y="321"/>
                  </a:lnTo>
                  <a:lnTo>
                    <a:pt x="504" y="3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4358"/>
            <p:cNvSpPr>
              <a:spLocks noEditPoints="1"/>
            </p:cNvSpPr>
            <p:nvPr/>
          </p:nvSpPr>
          <p:spPr bwMode="auto">
            <a:xfrm>
              <a:off x="7048500" y="1509713"/>
              <a:ext cx="161925" cy="161925"/>
            </a:xfrm>
            <a:custGeom>
              <a:avLst/>
              <a:gdLst>
                <a:gd name="T0" fmla="*/ 229 w 511"/>
                <a:gd name="T1" fmla="*/ 335 h 509"/>
                <a:gd name="T2" fmla="*/ 198 w 511"/>
                <a:gd name="T3" fmla="*/ 319 h 509"/>
                <a:gd name="T4" fmla="*/ 176 w 511"/>
                <a:gd name="T5" fmla="*/ 292 h 509"/>
                <a:gd name="T6" fmla="*/ 166 w 511"/>
                <a:gd name="T7" fmla="*/ 258 h 509"/>
                <a:gd name="T8" fmla="*/ 169 w 511"/>
                <a:gd name="T9" fmla="*/ 223 h 509"/>
                <a:gd name="T10" fmla="*/ 186 w 511"/>
                <a:gd name="T11" fmla="*/ 191 h 509"/>
                <a:gd name="T12" fmla="*/ 213 w 511"/>
                <a:gd name="T13" fmla="*/ 169 h 509"/>
                <a:gd name="T14" fmla="*/ 246 w 511"/>
                <a:gd name="T15" fmla="*/ 158 h 509"/>
                <a:gd name="T16" fmla="*/ 282 w 511"/>
                <a:gd name="T17" fmla="*/ 163 h 509"/>
                <a:gd name="T18" fmla="*/ 313 w 511"/>
                <a:gd name="T19" fmla="*/ 179 h 509"/>
                <a:gd name="T20" fmla="*/ 335 w 511"/>
                <a:gd name="T21" fmla="*/ 206 h 509"/>
                <a:gd name="T22" fmla="*/ 346 w 511"/>
                <a:gd name="T23" fmla="*/ 240 h 509"/>
                <a:gd name="T24" fmla="*/ 342 w 511"/>
                <a:gd name="T25" fmla="*/ 276 h 509"/>
                <a:gd name="T26" fmla="*/ 325 w 511"/>
                <a:gd name="T27" fmla="*/ 306 h 509"/>
                <a:gd name="T28" fmla="*/ 298 w 511"/>
                <a:gd name="T29" fmla="*/ 328 h 509"/>
                <a:gd name="T30" fmla="*/ 265 w 511"/>
                <a:gd name="T31" fmla="*/ 338 h 509"/>
                <a:gd name="T32" fmla="*/ 511 w 511"/>
                <a:gd name="T33" fmla="*/ 173 h 509"/>
                <a:gd name="T34" fmla="*/ 450 w 511"/>
                <a:gd name="T35" fmla="*/ 67 h 509"/>
                <a:gd name="T36" fmla="*/ 441 w 511"/>
                <a:gd name="T37" fmla="*/ 63 h 509"/>
                <a:gd name="T38" fmla="*/ 386 w 511"/>
                <a:gd name="T39" fmla="*/ 92 h 509"/>
                <a:gd name="T40" fmla="*/ 332 w 511"/>
                <a:gd name="T41" fmla="*/ 59 h 509"/>
                <a:gd name="T42" fmla="*/ 329 w 511"/>
                <a:gd name="T43" fmla="*/ 6 h 509"/>
                <a:gd name="T44" fmla="*/ 320 w 511"/>
                <a:gd name="T45" fmla="*/ 0 h 509"/>
                <a:gd name="T46" fmla="*/ 198 w 511"/>
                <a:gd name="T47" fmla="*/ 1 h 509"/>
                <a:gd name="T48" fmla="*/ 190 w 511"/>
                <a:gd name="T49" fmla="*/ 9 h 509"/>
                <a:gd name="T50" fmla="*/ 179 w 511"/>
                <a:gd name="T51" fmla="*/ 61 h 509"/>
                <a:gd name="T52" fmla="*/ 141 w 511"/>
                <a:gd name="T53" fmla="*/ 81 h 509"/>
                <a:gd name="T54" fmla="*/ 68 w 511"/>
                <a:gd name="T55" fmla="*/ 63 h 509"/>
                <a:gd name="T56" fmla="*/ 60 w 511"/>
                <a:gd name="T57" fmla="*/ 70 h 509"/>
                <a:gd name="T58" fmla="*/ 1 w 511"/>
                <a:gd name="T59" fmla="*/ 177 h 509"/>
                <a:gd name="T60" fmla="*/ 5 w 511"/>
                <a:gd name="T61" fmla="*/ 186 h 509"/>
                <a:gd name="T62" fmla="*/ 52 w 511"/>
                <a:gd name="T63" fmla="*/ 249 h 509"/>
                <a:gd name="T64" fmla="*/ 5 w 511"/>
                <a:gd name="T65" fmla="*/ 311 h 509"/>
                <a:gd name="T66" fmla="*/ 0 w 511"/>
                <a:gd name="T67" fmla="*/ 322 h 509"/>
                <a:gd name="T68" fmla="*/ 59 w 511"/>
                <a:gd name="T69" fmla="*/ 429 h 509"/>
                <a:gd name="T70" fmla="*/ 74 w 511"/>
                <a:gd name="T71" fmla="*/ 435 h 509"/>
                <a:gd name="T72" fmla="*/ 140 w 511"/>
                <a:gd name="T73" fmla="*/ 416 h 509"/>
                <a:gd name="T74" fmla="*/ 179 w 511"/>
                <a:gd name="T75" fmla="*/ 438 h 509"/>
                <a:gd name="T76" fmla="*/ 190 w 511"/>
                <a:gd name="T77" fmla="*/ 500 h 509"/>
                <a:gd name="T78" fmla="*/ 198 w 511"/>
                <a:gd name="T79" fmla="*/ 508 h 509"/>
                <a:gd name="T80" fmla="*/ 320 w 511"/>
                <a:gd name="T81" fmla="*/ 509 h 509"/>
                <a:gd name="T82" fmla="*/ 329 w 511"/>
                <a:gd name="T83" fmla="*/ 503 h 509"/>
                <a:gd name="T84" fmla="*/ 332 w 511"/>
                <a:gd name="T85" fmla="*/ 439 h 509"/>
                <a:gd name="T86" fmla="*/ 387 w 511"/>
                <a:gd name="T87" fmla="*/ 407 h 509"/>
                <a:gd name="T88" fmla="*/ 441 w 511"/>
                <a:gd name="T89" fmla="*/ 435 h 509"/>
                <a:gd name="T90" fmla="*/ 450 w 511"/>
                <a:gd name="T91" fmla="*/ 431 h 509"/>
                <a:gd name="T92" fmla="*/ 511 w 511"/>
                <a:gd name="T93" fmla="*/ 324 h 509"/>
                <a:gd name="T94" fmla="*/ 504 w 511"/>
                <a:gd name="T95" fmla="*/ 309 h 509"/>
                <a:gd name="T96" fmla="*/ 459 w 511"/>
                <a:gd name="T97" fmla="*/ 233 h 509"/>
                <a:gd name="T98" fmla="*/ 508 w 511"/>
                <a:gd name="T99" fmla="*/ 184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11" h="509">
                  <a:moveTo>
                    <a:pt x="256" y="339"/>
                  </a:moveTo>
                  <a:lnTo>
                    <a:pt x="246" y="338"/>
                  </a:lnTo>
                  <a:lnTo>
                    <a:pt x="237" y="337"/>
                  </a:lnTo>
                  <a:lnTo>
                    <a:pt x="229" y="335"/>
                  </a:lnTo>
                  <a:lnTo>
                    <a:pt x="220" y="332"/>
                  </a:lnTo>
                  <a:lnTo>
                    <a:pt x="213" y="328"/>
                  </a:lnTo>
                  <a:lnTo>
                    <a:pt x="205" y="323"/>
                  </a:lnTo>
                  <a:lnTo>
                    <a:pt x="198" y="319"/>
                  </a:lnTo>
                  <a:lnTo>
                    <a:pt x="191" y="312"/>
                  </a:lnTo>
                  <a:lnTo>
                    <a:pt x="186" y="306"/>
                  </a:lnTo>
                  <a:lnTo>
                    <a:pt x="181" y="300"/>
                  </a:lnTo>
                  <a:lnTo>
                    <a:pt x="176" y="292"/>
                  </a:lnTo>
                  <a:lnTo>
                    <a:pt x="172" y="284"/>
                  </a:lnTo>
                  <a:lnTo>
                    <a:pt x="169" y="276"/>
                  </a:lnTo>
                  <a:lnTo>
                    <a:pt x="167" y="267"/>
                  </a:lnTo>
                  <a:lnTo>
                    <a:pt x="166" y="258"/>
                  </a:lnTo>
                  <a:lnTo>
                    <a:pt x="166" y="249"/>
                  </a:lnTo>
                  <a:lnTo>
                    <a:pt x="166" y="240"/>
                  </a:lnTo>
                  <a:lnTo>
                    <a:pt x="167" y="231"/>
                  </a:lnTo>
                  <a:lnTo>
                    <a:pt x="169" y="223"/>
                  </a:lnTo>
                  <a:lnTo>
                    <a:pt x="172" y="214"/>
                  </a:lnTo>
                  <a:lnTo>
                    <a:pt x="176" y="206"/>
                  </a:lnTo>
                  <a:lnTo>
                    <a:pt x="181" y="199"/>
                  </a:lnTo>
                  <a:lnTo>
                    <a:pt x="186" y="191"/>
                  </a:lnTo>
                  <a:lnTo>
                    <a:pt x="191" y="185"/>
                  </a:lnTo>
                  <a:lnTo>
                    <a:pt x="198" y="179"/>
                  </a:lnTo>
                  <a:lnTo>
                    <a:pt x="205" y="173"/>
                  </a:lnTo>
                  <a:lnTo>
                    <a:pt x="213" y="169"/>
                  </a:lnTo>
                  <a:lnTo>
                    <a:pt x="220" y="165"/>
                  </a:lnTo>
                  <a:lnTo>
                    <a:pt x="229" y="163"/>
                  </a:lnTo>
                  <a:lnTo>
                    <a:pt x="237" y="159"/>
                  </a:lnTo>
                  <a:lnTo>
                    <a:pt x="246" y="158"/>
                  </a:lnTo>
                  <a:lnTo>
                    <a:pt x="256" y="158"/>
                  </a:lnTo>
                  <a:lnTo>
                    <a:pt x="265" y="158"/>
                  </a:lnTo>
                  <a:lnTo>
                    <a:pt x="274" y="159"/>
                  </a:lnTo>
                  <a:lnTo>
                    <a:pt x="282" y="163"/>
                  </a:lnTo>
                  <a:lnTo>
                    <a:pt x="291" y="165"/>
                  </a:lnTo>
                  <a:lnTo>
                    <a:pt x="298" y="169"/>
                  </a:lnTo>
                  <a:lnTo>
                    <a:pt x="306" y="173"/>
                  </a:lnTo>
                  <a:lnTo>
                    <a:pt x="313" y="179"/>
                  </a:lnTo>
                  <a:lnTo>
                    <a:pt x="320" y="185"/>
                  </a:lnTo>
                  <a:lnTo>
                    <a:pt x="325" y="191"/>
                  </a:lnTo>
                  <a:lnTo>
                    <a:pt x="331" y="199"/>
                  </a:lnTo>
                  <a:lnTo>
                    <a:pt x="335" y="206"/>
                  </a:lnTo>
                  <a:lnTo>
                    <a:pt x="339" y="214"/>
                  </a:lnTo>
                  <a:lnTo>
                    <a:pt x="342" y="223"/>
                  </a:lnTo>
                  <a:lnTo>
                    <a:pt x="344" y="231"/>
                  </a:lnTo>
                  <a:lnTo>
                    <a:pt x="346" y="240"/>
                  </a:lnTo>
                  <a:lnTo>
                    <a:pt x="347" y="249"/>
                  </a:lnTo>
                  <a:lnTo>
                    <a:pt x="346" y="258"/>
                  </a:lnTo>
                  <a:lnTo>
                    <a:pt x="344" y="267"/>
                  </a:lnTo>
                  <a:lnTo>
                    <a:pt x="342" y="276"/>
                  </a:lnTo>
                  <a:lnTo>
                    <a:pt x="339" y="284"/>
                  </a:lnTo>
                  <a:lnTo>
                    <a:pt x="335" y="292"/>
                  </a:lnTo>
                  <a:lnTo>
                    <a:pt x="331" y="300"/>
                  </a:lnTo>
                  <a:lnTo>
                    <a:pt x="325" y="306"/>
                  </a:lnTo>
                  <a:lnTo>
                    <a:pt x="320" y="312"/>
                  </a:lnTo>
                  <a:lnTo>
                    <a:pt x="313" y="319"/>
                  </a:lnTo>
                  <a:lnTo>
                    <a:pt x="306" y="323"/>
                  </a:lnTo>
                  <a:lnTo>
                    <a:pt x="298" y="328"/>
                  </a:lnTo>
                  <a:lnTo>
                    <a:pt x="291" y="332"/>
                  </a:lnTo>
                  <a:lnTo>
                    <a:pt x="282" y="335"/>
                  </a:lnTo>
                  <a:lnTo>
                    <a:pt x="274" y="337"/>
                  </a:lnTo>
                  <a:lnTo>
                    <a:pt x="265" y="338"/>
                  </a:lnTo>
                  <a:lnTo>
                    <a:pt x="256" y="339"/>
                  </a:lnTo>
                  <a:close/>
                  <a:moveTo>
                    <a:pt x="510" y="179"/>
                  </a:moveTo>
                  <a:lnTo>
                    <a:pt x="511" y="177"/>
                  </a:lnTo>
                  <a:lnTo>
                    <a:pt x="511" y="173"/>
                  </a:lnTo>
                  <a:lnTo>
                    <a:pt x="510" y="171"/>
                  </a:lnTo>
                  <a:lnTo>
                    <a:pt x="509" y="168"/>
                  </a:lnTo>
                  <a:lnTo>
                    <a:pt x="453" y="70"/>
                  </a:lnTo>
                  <a:lnTo>
                    <a:pt x="450" y="67"/>
                  </a:lnTo>
                  <a:lnTo>
                    <a:pt x="448" y="65"/>
                  </a:lnTo>
                  <a:lnTo>
                    <a:pt x="446" y="64"/>
                  </a:lnTo>
                  <a:lnTo>
                    <a:pt x="443" y="64"/>
                  </a:lnTo>
                  <a:lnTo>
                    <a:pt x="441" y="63"/>
                  </a:lnTo>
                  <a:lnTo>
                    <a:pt x="438" y="63"/>
                  </a:lnTo>
                  <a:lnTo>
                    <a:pt x="434" y="63"/>
                  </a:lnTo>
                  <a:lnTo>
                    <a:pt x="432" y="65"/>
                  </a:lnTo>
                  <a:lnTo>
                    <a:pt x="386" y="92"/>
                  </a:lnTo>
                  <a:lnTo>
                    <a:pt x="375" y="83"/>
                  </a:lnTo>
                  <a:lnTo>
                    <a:pt x="363" y="75"/>
                  </a:lnTo>
                  <a:lnTo>
                    <a:pt x="348" y="67"/>
                  </a:lnTo>
                  <a:lnTo>
                    <a:pt x="332" y="59"/>
                  </a:lnTo>
                  <a:lnTo>
                    <a:pt x="332" y="14"/>
                  </a:lnTo>
                  <a:lnTo>
                    <a:pt x="332" y="12"/>
                  </a:lnTo>
                  <a:lnTo>
                    <a:pt x="331" y="9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3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3" y="0"/>
                  </a:lnTo>
                  <a:lnTo>
                    <a:pt x="201" y="0"/>
                  </a:lnTo>
                  <a:lnTo>
                    <a:pt x="198" y="1"/>
                  </a:lnTo>
                  <a:lnTo>
                    <a:pt x="196" y="2"/>
                  </a:lnTo>
                  <a:lnTo>
                    <a:pt x="194" y="4"/>
                  </a:lnTo>
                  <a:lnTo>
                    <a:pt x="191" y="6"/>
                  </a:lnTo>
                  <a:lnTo>
                    <a:pt x="190" y="9"/>
                  </a:lnTo>
                  <a:lnTo>
                    <a:pt x="189" y="12"/>
                  </a:lnTo>
                  <a:lnTo>
                    <a:pt x="188" y="14"/>
                  </a:lnTo>
                  <a:lnTo>
                    <a:pt x="188" y="58"/>
                  </a:lnTo>
                  <a:lnTo>
                    <a:pt x="179" y="61"/>
                  </a:lnTo>
                  <a:lnTo>
                    <a:pt x="170" y="64"/>
                  </a:lnTo>
                  <a:lnTo>
                    <a:pt x="161" y="68"/>
                  </a:lnTo>
                  <a:lnTo>
                    <a:pt x="154" y="72"/>
                  </a:lnTo>
                  <a:lnTo>
                    <a:pt x="141" y="81"/>
                  </a:lnTo>
                  <a:lnTo>
                    <a:pt x="128" y="92"/>
                  </a:lnTo>
                  <a:lnTo>
                    <a:pt x="80" y="64"/>
                  </a:lnTo>
                  <a:lnTo>
                    <a:pt x="75" y="62"/>
                  </a:lnTo>
                  <a:lnTo>
                    <a:pt x="68" y="63"/>
                  </a:lnTo>
                  <a:lnTo>
                    <a:pt x="66" y="64"/>
                  </a:lnTo>
                  <a:lnTo>
                    <a:pt x="64" y="65"/>
                  </a:lnTo>
                  <a:lnTo>
                    <a:pt x="62" y="67"/>
                  </a:lnTo>
                  <a:lnTo>
                    <a:pt x="60" y="70"/>
                  </a:lnTo>
                  <a:lnTo>
                    <a:pt x="3" y="168"/>
                  </a:lnTo>
                  <a:lnTo>
                    <a:pt x="2" y="171"/>
                  </a:lnTo>
                  <a:lnTo>
                    <a:pt x="1" y="173"/>
                  </a:lnTo>
                  <a:lnTo>
                    <a:pt x="1" y="177"/>
                  </a:lnTo>
                  <a:lnTo>
                    <a:pt x="1" y="179"/>
                  </a:lnTo>
                  <a:lnTo>
                    <a:pt x="2" y="182"/>
                  </a:lnTo>
                  <a:lnTo>
                    <a:pt x="4" y="184"/>
                  </a:lnTo>
                  <a:lnTo>
                    <a:pt x="5" y="186"/>
                  </a:lnTo>
                  <a:lnTo>
                    <a:pt x="8" y="188"/>
                  </a:lnTo>
                  <a:lnTo>
                    <a:pt x="56" y="216"/>
                  </a:lnTo>
                  <a:lnTo>
                    <a:pt x="53" y="233"/>
                  </a:lnTo>
                  <a:lnTo>
                    <a:pt x="52" y="249"/>
                  </a:lnTo>
                  <a:lnTo>
                    <a:pt x="53" y="265"/>
                  </a:lnTo>
                  <a:lnTo>
                    <a:pt x="56" y="282"/>
                  </a:lnTo>
                  <a:lnTo>
                    <a:pt x="7" y="309"/>
                  </a:lnTo>
                  <a:lnTo>
                    <a:pt x="5" y="311"/>
                  </a:lnTo>
                  <a:lnTo>
                    <a:pt x="3" y="313"/>
                  </a:lnTo>
                  <a:lnTo>
                    <a:pt x="2" y="317"/>
                  </a:lnTo>
                  <a:lnTo>
                    <a:pt x="1" y="320"/>
                  </a:lnTo>
                  <a:lnTo>
                    <a:pt x="0" y="322"/>
                  </a:lnTo>
                  <a:lnTo>
                    <a:pt x="0" y="324"/>
                  </a:lnTo>
                  <a:lnTo>
                    <a:pt x="1" y="327"/>
                  </a:lnTo>
                  <a:lnTo>
                    <a:pt x="2" y="330"/>
                  </a:lnTo>
                  <a:lnTo>
                    <a:pt x="59" y="429"/>
                  </a:lnTo>
                  <a:lnTo>
                    <a:pt x="63" y="432"/>
                  </a:lnTo>
                  <a:lnTo>
                    <a:pt x="67" y="434"/>
                  </a:lnTo>
                  <a:lnTo>
                    <a:pt x="71" y="435"/>
                  </a:lnTo>
                  <a:lnTo>
                    <a:pt x="74" y="435"/>
                  </a:lnTo>
                  <a:lnTo>
                    <a:pt x="76" y="434"/>
                  </a:lnTo>
                  <a:lnTo>
                    <a:pt x="79" y="433"/>
                  </a:lnTo>
                  <a:lnTo>
                    <a:pt x="128" y="407"/>
                  </a:lnTo>
                  <a:lnTo>
                    <a:pt x="140" y="416"/>
                  </a:lnTo>
                  <a:lnTo>
                    <a:pt x="154" y="426"/>
                  </a:lnTo>
                  <a:lnTo>
                    <a:pt x="161" y="430"/>
                  </a:lnTo>
                  <a:lnTo>
                    <a:pt x="169" y="434"/>
                  </a:lnTo>
                  <a:lnTo>
                    <a:pt x="179" y="438"/>
                  </a:lnTo>
                  <a:lnTo>
                    <a:pt x="188" y="441"/>
                  </a:lnTo>
                  <a:lnTo>
                    <a:pt x="188" y="494"/>
                  </a:lnTo>
                  <a:lnTo>
                    <a:pt x="189" y="497"/>
                  </a:lnTo>
                  <a:lnTo>
                    <a:pt x="190" y="500"/>
                  </a:lnTo>
                  <a:lnTo>
                    <a:pt x="191" y="503"/>
                  </a:lnTo>
                  <a:lnTo>
                    <a:pt x="194" y="505"/>
                  </a:lnTo>
                  <a:lnTo>
                    <a:pt x="196" y="507"/>
                  </a:lnTo>
                  <a:lnTo>
                    <a:pt x="198" y="508"/>
                  </a:lnTo>
                  <a:lnTo>
                    <a:pt x="201" y="509"/>
                  </a:lnTo>
                  <a:lnTo>
                    <a:pt x="203" y="509"/>
                  </a:lnTo>
                  <a:lnTo>
                    <a:pt x="317" y="509"/>
                  </a:lnTo>
                  <a:lnTo>
                    <a:pt x="320" y="509"/>
                  </a:lnTo>
                  <a:lnTo>
                    <a:pt x="323" y="508"/>
                  </a:lnTo>
                  <a:lnTo>
                    <a:pt x="325" y="507"/>
                  </a:lnTo>
                  <a:lnTo>
                    <a:pt x="327" y="505"/>
                  </a:lnTo>
                  <a:lnTo>
                    <a:pt x="329" y="503"/>
                  </a:lnTo>
                  <a:lnTo>
                    <a:pt x="331" y="500"/>
                  </a:lnTo>
                  <a:lnTo>
                    <a:pt x="332" y="497"/>
                  </a:lnTo>
                  <a:lnTo>
                    <a:pt x="332" y="494"/>
                  </a:lnTo>
                  <a:lnTo>
                    <a:pt x="332" y="439"/>
                  </a:lnTo>
                  <a:lnTo>
                    <a:pt x="348" y="431"/>
                  </a:lnTo>
                  <a:lnTo>
                    <a:pt x="363" y="423"/>
                  </a:lnTo>
                  <a:lnTo>
                    <a:pt x="375" y="414"/>
                  </a:lnTo>
                  <a:lnTo>
                    <a:pt x="387" y="407"/>
                  </a:lnTo>
                  <a:lnTo>
                    <a:pt x="432" y="433"/>
                  </a:lnTo>
                  <a:lnTo>
                    <a:pt x="434" y="434"/>
                  </a:lnTo>
                  <a:lnTo>
                    <a:pt x="438" y="435"/>
                  </a:lnTo>
                  <a:lnTo>
                    <a:pt x="441" y="435"/>
                  </a:lnTo>
                  <a:lnTo>
                    <a:pt x="443" y="434"/>
                  </a:lnTo>
                  <a:lnTo>
                    <a:pt x="446" y="434"/>
                  </a:lnTo>
                  <a:lnTo>
                    <a:pt x="448" y="432"/>
                  </a:lnTo>
                  <a:lnTo>
                    <a:pt x="450" y="431"/>
                  </a:lnTo>
                  <a:lnTo>
                    <a:pt x="453" y="429"/>
                  </a:lnTo>
                  <a:lnTo>
                    <a:pt x="509" y="330"/>
                  </a:lnTo>
                  <a:lnTo>
                    <a:pt x="510" y="327"/>
                  </a:lnTo>
                  <a:lnTo>
                    <a:pt x="511" y="324"/>
                  </a:lnTo>
                  <a:lnTo>
                    <a:pt x="511" y="322"/>
                  </a:lnTo>
                  <a:lnTo>
                    <a:pt x="510" y="320"/>
                  </a:lnTo>
                  <a:lnTo>
                    <a:pt x="508" y="313"/>
                  </a:lnTo>
                  <a:lnTo>
                    <a:pt x="504" y="309"/>
                  </a:lnTo>
                  <a:lnTo>
                    <a:pt x="457" y="282"/>
                  </a:lnTo>
                  <a:lnTo>
                    <a:pt x="459" y="265"/>
                  </a:lnTo>
                  <a:lnTo>
                    <a:pt x="459" y="249"/>
                  </a:lnTo>
                  <a:lnTo>
                    <a:pt x="459" y="233"/>
                  </a:lnTo>
                  <a:lnTo>
                    <a:pt x="457" y="216"/>
                  </a:lnTo>
                  <a:lnTo>
                    <a:pt x="504" y="188"/>
                  </a:lnTo>
                  <a:lnTo>
                    <a:pt x="506" y="186"/>
                  </a:lnTo>
                  <a:lnTo>
                    <a:pt x="508" y="184"/>
                  </a:lnTo>
                  <a:lnTo>
                    <a:pt x="509" y="182"/>
                  </a:lnTo>
                  <a:lnTo>
                    <a:pt x="51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3821775" y="2387869"/>
            <a:ext cx="413138" cy="344282"/>
            <a:chOff x="2043113" y="1366838"/>
            <a:chExt cx="285750" cy="238125"/>
          </a:xfrm>
          <a:solidFill>
            <a:srgbClr val="FFBE00"/>
          </a:solidFill>
        </p:grpSpPr>
        <p:sp>
          <p:nvSpPr>
            <p:cNvPr id="150" name="Freeform 54"/>
            <p:cNvSpPr>
              <a:spLocks/>
            </p:cNvSpPr>
            <p:nvPr/>
          </p:nvSpPr>
          <p:spPr bwMode="auto">
            <a:xfrm>
              <a:off x="2043113" y="1366838"/>
              <a:ext cx="66675" cy="66675"/>
            </a:xfrm>
            <a:custGeom>
              <a:avLst/>
              <a:gdLst>
                <a:gd name="T0" fmla="*/ 156 w 169"/>
                <a:gd name="T1" fmla="*/ 0 h 168"/>
                <a:gd name="T2" fmla="*/ 12 w 169"/>
                <a:gd name="T3" fmla="*/ 0 h 168"/>
                <a:gd name="T4" fmla="*/ 8 w 169"/>
                <a:gd name="T5" fmla="*/ 1 h 168"/>
                <a:gd name="T6" fmla="*/ 3 w 169"/>
                <a:gd name="T7" fmla="*/ 3 h 168"/>
                <a:gd name="T8" fmla="*/ 1 w 169"/>
                <a:gd name="T9" fmla="*/ 7 h 168"/>
                <a:gd name="T10" fmla="*/ 0 w 169"/>
                <a:gd name="T11" fmla="*/ 12 h 168"/>
                <a:gd name="T12" fmla="*/ 0 w 169"/>
                <a:gd name="T13" fmla="*/ 156 h 168"/>
                <a:gd name="T14" fmla="*/ 1 w 169"/>
                <a:gd name="T15" fmla="*/ 161 h 168"/>
                <a:gd name="T16" fmla="*/ 3 w 169"/>
                <a:gd name="T17" fmla="*/ 164 h 168"/>
                <a:gd name="T18" fmla="*/ 8 w 169"/>
                <a:gd name="T19" fmla="*/ 167 h 168"/>
                <a:gd name="T20" fmla="*/ 12 w 169"/>
                <a:gd name="T21" fmla="*/ 168 h 168"/>
                <a:gd name="T22" fmla="*/ 156 w 169"/>
                <a:gd name="T23" fmla="*/ 168 h 168"/>
                <a:gd name="T24" fmla="*/ 161 w 169"/>
                <a:gd name="T25" fmla="*/ 167 h 168"/>
                <a:gd name="T26" fmla="*/ 164 w 169"/>
                <a:gd name="T27" fmla="*/ 164 h 168"/>
                <a:gd name="T28" fmla="*/ 167 w 169"/>
                <a:gd name="T29" fmla="*/ 161 h 168"/>
                <a:gd name="T30" fmla="*/ 169 w 169"/>
                <a:gd name="T31" fmla="*/ 156 h 168"/>
                <a:gd name="T32" fmla="*/ 169 w 169"/>
                <a:gd name="T33" fmla="*/ 12 h 168"/>
                <a:gd name="T34" fmla="*/ 167 w 169"/>
                <a:gd name="T35" fmla="*/ 7 h 168"/>
                <a:gd name="T36" fmla="*/ 164 w 169"/>
                <a:gd name="T37" fmla="*/ 3 h 168"/>
                <a:gd name="T38" fmla="*/ 161 w 169"/>
                <a:gd name="T39" fmla="*/ 1 h 168"/>
                <a:gd name="T40" fmla="*/ 156 w 169"/>
                <a:gd name="T41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9" h="168">
                  <a:moveTo>
                    <a:pt x="156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156"/>
                  </a:lnTo>
                  <a:lnTo>
                    <a:pt x="1" y="161"/>
                  </a:lnTo>
                  <a:lnTo>
                    <a:pt x="3" y="164"/>
                  </a:lnTo>
                  <a:lnTo>
                    <a:pt x="8" y="167"/>
                  </a:lnTo>
                  <a:lnTo>
                    <a:pt x="12" y="168"/>
                  </a:lnTo>
                  <a:lnTo>
                    <a:pt x="156" y="168"/>
                  </a:lnTo>
                  <a:lnTo>
                    <a:pt x="161" y="167"/>
                  </a:lnTo>
                  <a:lnTo>
                    <a:pt x="164" y="164"/>
                  </a:lnTo>
                  <a:lnTo>
                    <a:pt x="167" y="161"/>
                  </a:lnTo>
                  <a:lnTo>
                    <a:pt x="169" y="156"/>
                  </a:lnTo>
                  <a:lnTo>
                    <a:pt x="169" y="12"/>
                  </a:lnTo>
                  <a:lnTo>
                    <a:pt x="167" y="7"/>
                  </a:lnTo>
                  <a:lnTo>
                    <a:pt x="164" y="3"/>
                  </a:lnTo>
                  <a:lnTo>
                    <a:pt x="161" y="1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55"/>
            <p:cNvSpPr>
              <a:spLocks/>
            </p:cNvSpPr>
            <p:nvPr/>
          </p:nvSpPr>
          <p:spPr bwMode="auto">
            <a:xfrm>
              <a:off x="2043113" y="1452563"/>
              <a:ext cx="66675" cy="66675"/>
            </a:xfrm>
            <a:custGeom>
              <a:avLst/>
              <a:gdLst>
                <a:gd name="T0" fmla="*/ 156 w 169"/>
                <a:gd name="T1" fmla="*/ 0 h 168"/>
                <a:gd name="T2" fmla="*/ 12 w 169"/>
                <a:gd name="T3" fmla="*/ 0 h 168"/>
                <a:gd name="T4" fmla="*/ 8 w 169"/>
                <a:gd name="T5" fmla="*/ 1 h 168"/>
                <a:gd name="T6" fmla="*/ 3 w 169"/>
                <a:gd name="T7" fmla="*/ 3 h 168"/>
                <a:gd name="T8" fmla="*/ 1 w 169"/>
                <a:gd name="T9" fmla="*/ 8 h 168"/>
                <a:gd name="T10" fmla="*/ 0 w 169"/>
                <a:gd name="T11" fmla="*/ 12 h 168"/>
                <a:gd name="T12" fmla="*/ 0 w 169"/>
                <a:gd name="T13" fmla="*/ 156 h 168"/>
                <a:gd name="T14" fmla="*/ 1 w 169"/>
                <a:gd name="T15" fmla="*/ 161 h 168"/>
                <a:gd name="T16" fmla="*/ 3 w 169"/>
                <a:gd name="T17" fmla="*/ 164 h 168"/>
                <a:gd name="T18" fmla="*/ 8 w 169"/>
                <a:gd name="T19" fmla="*/ 167 h 168"/>
                <a:gd name="T20" fmla="*/ 12 w 169"/>
                <a:gd name="T21" fmla="*/ 168 h 168"/>
                <a:gd name="T22" fmla="*/ 156 w 169"/>
                <a:gd name="T23" fmla="*/ 168 h 168"/>
                <a:gd name="T24" fmla="*/ 161 w 169"/>
                <a:gd name="T25" fmla="*/ 167 h 168"/>
                <a:gd name="T26" fmla="*/ 164 w 169"/>
                <a:gd name="T27" fmla="*/ 164 h 168"/>
                <a:gd name="T28" fmla="*/ 167 w 169"/>
                <a:gd name="T29" fmla="*/ 161 h 168"/>
                <a:gd name="T30" fmla="*/ 169 w 169"/>
                <a:gd name="T31" fmla="*/ 156 h 168"/>
                <a:gd name="T32" fmla="*/ 169 w 169"/>
                <a:gd name="T33" fmla="*/ 12 h 168"/>
                <a:gd name="T34" fmla="*/ 167 w 169"/>
                <a:gd name="T35" fmla="*/ 8 h 168"/>
                <a:gd name="T36" fmla="*/ 164 w 169"/>
                <a:gd name="T37" fmla="*/ 3 h 168"/>
                <a:gd name="T38" fmla="*/ 161 w 169"/>
                <a:gd name="T39" fmla="*/ 1 h 168"/>
                <a:gd name="T40" fmla="*/ 156 w 169"/>
                <a:gd name="T41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9" h="168">
                  <a:moveTo>
                    <a:pt x="156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3" y="3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6"/>
                  </a:lnTo>
                  <a:lnTo>
                    <a:pt x="1" y="161"/>
                  </a:lnTo>
                  <a:lnTo>
                    <a:pt x="3" y="164"/>
                  </a:lnTo>
                  <a:lnTo>
                    <a:pt x="8" y="167"/>
                  </a:lnTo>
                  <a:lnTo>
                    <a:pt x="12" y="168"/>
                  </a:lnTo>
                  <a:lnTo>
                    <a:pt x="156" y="168"/>
                  </a:lnTo>
                  <a:lnTo>
                    <a:pt x="161" y="167"/>
                  </a:lnTo>
                  <a:lnTo>
                    <a:pt x="164" y="164"/>
                  </a:lnTo>
                  <a:lnTo>
                    <a:pt x="167" y="161"/>
                  </a:lnTo>
                  <a:lnTo>
                    <a:pt x="169" y="156"/>
                  </a:lnTo>
                  <a:lnTo>
                    <a:pt x="169" y="12"/>
                  </a:lnTo>
                  <a:lnTo>
                    <a:pt x="167" y="8"/>
                  </a:lnTo>
                  <a:lnTo>
                    <a:pt x="164" y="3"/>
                  </a:lnTo>
                  <a:lnTo>
                    <a:pt x="161" y="1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56"/>
            <p:cNvSpPr>
              <a:spLocks/>
            </p:cNvSpPr>
            <p:nvPr/>
          </p:nvSpPr>
          <p:spPr bwMode="auto">
            <a:xfrm>
              <a:off x="2043113" y="1538288"/>
              <a:ext cx="66675" cy="66675"/>
            </a:xfrm>
            <a:custGeom>
              <a:avLst/>
              <a:gdLst>
                <a:gd name="T0" fmla="*/ 156 w 169"/>
                <a:gd name="T1" fmla="*/ 0 h 169"/>
                <a:gd name="T2" fmla="*/ 12 w 169"/>
                <a:gd name="T3" fmla="*/ 0 h 169"/>
                <a:gd name="T4" fmla="*/ 8 w 169"/>
                <a:gd name="T5" fmla="*/ 1 h 169"/>
                <a:gd name="T6" fmla="*/ 3 w 169"/>
                <a:gd name="T7" fmla="*/ 3 h 169"/>
                <a:gd name="T8" fmla="*/ 1 w 169"/>
                <a:gd name="T9" fmla="*/ 8 h 169"/>
                <a:gd name="T10" fmla="*/ 0 w 169"/>
                <a:gd name="T11" fmla="*/ 12 h 169"/>
                <a:gd name="T12" fmla="*/ 0 w 169"/>
                <a:gd name="T13" fmla="*/ 156 h 169"/>
                <a:gd name="T14" fmla="*/ 1 w 169"/>
                <a:gd name="T15" fmla="*/ 161 h 169"/>
                <a:gd name="T16" fmla="*/ 3 w 169"/>
                <a:gd name="T17" fmla="*/ 164 h 169"/>
                <a:gd name="T18" fmla="*/ 8 w 169"/>
                <a:gd name="T19" fmla="*/ 167 h 169"/>
                <a:gd name="T20" fmla="*/ 12 w 169"/>
                <a:gd name="T21" fmla="*/ 169 h 169"/>
                <a:gd name="T22" fmla="*/ 156 w 169"/>
                <a:gd name="T23" fmla="*/ 169 h 169"/>
                <a:gd name="T24" fmla="*/ 161 w 169"/>
                <a:gd name="T25" fmla="*/ 167 h 169"/>
                <a:gd name="T26" fmla="*/ 164 w 169"/>
                <a:gd name="T27" fmla="*/ 164 h 169"/>
                <a:gd name="T28" fmla="*/ 167 w 169"/>
                <a:gd name="T29" fmla="*/ 161 h 169"/>
                <a:gd name="T30" fmla="*/ 169 w 169"/>
                <a:gd name="T31" fmla="*/ 156 h 169"/>
                <a:gd name="T32" fmla="*/ 169 w 169"/>
                <a:gd name="T33" fmla="*/ 12 h 169"/>
                <a:gd name="T34" fmla="*/ 167 w 169"/>
                <a:gd name="T35" fmla="*/ 8 h 169"/>
                <a:gd name="T36" fmla="*/ 164 w 169"/>
                <a:gd name="T37" fmla="*/ 3 h 169"/>
                <a:gd name="T38" fmla="*/ 161 w 169"/>
                <a:gd name="T39" fmla="*/ 1 h 169"/>
                <a:gd name="T40" fmla="*/ 156 w 169"/>
                <a:gd name="T41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9" h="169">
                  <a:moveTo>
                    <a:pt x="156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3" y="3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6"/>
                  </a:lnTo>
                  <a:lnTo>
                    <a:pt x="1" y="161"/>
                  </a:lnTo>
                  <a:lnTo>
                    <a:pt x="3" y="164"/>
                  </a:lnTo>
                  <a:lnTo>
                    <a:pt x="8" y="167"/>
                  </a:lnTo>
                  <a:lnTo>
                    <a:pt x="12" y="169"/>
                  </a:lnTo>
                  <a:lnTo>
                    <a:pt x="156" y="169"/>
                  </a:lnTo>
                  <a:lnTo>
                    <a:pt x="161" y="167"/>
                  </a:lnTo>
                  <a:lnTo>
                    <a:pt x="164" y="164"/>
                  </a:lnTo>
                  <a:lnTo>
                    <a:pt x="167" y="161"/>
                  </a:lnTo>
                  <a:lnTo>
                    <a:pt x="169" y="156"/>
                  </a:lnTo>
                  <a:lnTo>
                    <a:pt x="169" y="12"/>
                  </a:lnTo>
                  <a:lnTo>
                    <a:pt x="167" y="8"/>
                  </a:lnTo>
                  <a:lnTo>
                    <a:pt x="164" y="3"/>
                  </a:lnTo>
                  <a:lnTo>
                    <a:pt x="161" y="1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57"/>
            <p:cNvSpPr>
              <a:spLocks/>
            </p:cNvSpPr>
            <p:nvPr/>
          </p:nvSpPr>
          <p:spPr bwMode="auto">
            <a:xfrm>
              <a:off x="2132013" y="1385888"/>
              <a:ext cx="196850" cy="19050"/>
            </a:xfrm>
            <a:custGeom>
              <a:avLst/>
              <a:gdLst>
                <a:gd name="T0" fmla="*/ 24 w 492"/>
                <a:gd name="T1" fmla="*/ 47 h 47"/>
                <a:gd name="T2" fmla="*/ 469 w 492"/>
                <a:gd name="T3" fmla="*/ 47 h 47"/>
                <a:gd name="T4" fmla="*/ 473 w 492"/>
                <a:gd name="T5" fmla="*/ 47 h 47"/>
                <a:gd name="T6" fmla="*/ 478 w 492"/>
                <a:gd name="T7" fmla="*/ 46 h 47"/>
                <a:gd name="T8" fmla="*/ 482 w 492"/>
                <a:gd name="T9" fmla="*/ 44 h 47"/>
                <a:gd name="T10" fmla="*/ 486 w 492"/>
                <a:gd name="T11" fmla="*/ 41 h 47"/>
                <a:gd name="T12" fmla="*/ 488 w 492"/>
                <a:gd name="T13" fmla="*/ 37 h 47"/>
                <a:gd name="T14" fmla="*/ 490 w 492"/>
                <a:gd name="T15" fmla="*/ 34 h 47"/>
                <a:gd name="T16" fmla="*/ 492 w 492"/>
                <a:gd name="T17" fmla="*/ 28 h 47"/>
                <a:gd name="T18" fmla="*/ 492 w 492"/>
                <a:gd name="T19" fmla="*/ 24 h 47"/>
                <a:gd name="T20" fmla="*/ 492 w 492"/>
                <a:gd name="T21" fmla="*/ 19 h 47"/>
                <a:gd name="T22" fmla="*/ 490 w 492"/>
                <a:gd name="T23" fmla="*/ 15 h 47"/>
                <a:gd name="T24" fmla="*/ 488 w 492"/>
                <a:gd name="T25" fmla="*/ 10 h 47"/>
                <a:gd name="T26" fmla="*/ 486 w 492"/>
                <a:gd name="T27" fmla="*/ 7 h 47"/>
                <a:gd name="T28" fmla="*/ 482 w 492"/>
                <a:gd name="T29" fmla="*/ 4 h 47"/>
                <a:gd name="T30" fmla="*/ 478 w 492"/>
                <a:gd name="T31" fmla="*/ 2 h 47"/>
                <a:gd name="T32" fmla="*/ 473 w 492"/>
                <a:gd name="T33" fmla="*/ 1 h 47"/>
                <a:gd name="T34" fmla="*/ 469 w 492"/>
                <a:gd name="T35" fmla="*/ 0 h 47"/>
                <a:gd name="T36" fmla="*/ 24 w 492"/>
                <a:gd name="T37" fmla="*/ 0 h 47"/>
                <a:gd name="T38" fmla="*/ 19 w 492"/>
                <a:gd name="T39" fmla="*/ 1 h 47"/>
                <a:gd name="T40" fmla="*/ 15 w 492"/>
                <a:gd name="T41" fmla="*/ 2 h 47"/>
                <a:gd name="T42" fmla="*/ 10 w 492"/>
                <a:gd name="T43" fmla="*/ 4 h 47"/>
                <a:gd name="T44" fmla="*/ 7 w 492"/>
                <a:gd name="T45" fmla="*/ 7 h 47"/>
                <a:gd name="T46" fmla="*/ 4 w 492"/>
                <a:gd name="T47" fmla="*/ 10 h 47"/>
                <a:gd name="T48" fmla="*/ 2 w 492"/>
                <a:gd name="T49" fmla="*/ 15 h 47"/>
                <a:gd name="T50" fmla="*/ 1 w 492"/>
                <a:gd name="T51" fmla="*/ 19 h 47"/>
                <a:gd name="T52" fmla="*/ 0 w 492"/>
                <a:gd name="T53" fmla="*/ 24 h 47"/>
                <a:gd name="T54" fmla="*/ 1 w 492"/>
                <a:gd name="T55" fmla="*/ 28 h 47"/>
                <a:gd name="T56" fmla="*/ 2 w 492"/>
                <a:gd name="T57" fmla="*/ 34 h 47"/>
                <a:gd name="T58" fmla="*/ 4 w 492"/>
                <a:gd name="T59" fmla="*/ 37 h 47"/>
                <a:gd name="T60" fmla="*/ 7 w 492"/>
                <a:gd name="T61" fmla="*/ 41 h 47"/>
                <a:gd name="T62" fmla="*/ 10 w 492"/>
                <a:gd name="T63" fmla="*/ 44 h 47"/>
                <a:gd name="T64" fmla="*/ 15 w 492"/>
                <a:gd name="T65" fmla="*/ 46 h 47"/>
                <a:gd name="T66" fmla="*/ 19 w 492"/>
                <a:gd name="T67" fmla="*/ 47 h 47"/>
                <a:gd name="T68" fmla="*/ 24 w 492"/>
                <a:gd name="T6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2" h="47">
                  <a:moveTo>
                    <a:pt x="24" y="47"/>
                  </a:moveTo>
                  <a:lnTo>
                    <a:pt x="469" y="47"/>
                  </a:lnTo>
                  <a:lnTo>
                    <a:pt x="473" y="47"/>
                  </a:lnTo>
                  <a:lnTo>
                    <a:pt x="478" y="46"/>
                  </a:lnTo>
                  <a:lnTo>
                    <a:pt x="482" y="44"/>
                  </a:lnTo>
                  <a:lnTo>
                    <a:pt x="486" y="41"/>
                  </a:lnTo>
                  <a:lnTo>
                    <a:pt x="488" y="37"/>
                  </a:lnTo>
                  <a:lnTo>
                    <a:pt x="490" y="34"/>
                  </a:lnTo>
                  <a:lnTo>
                    <a:pt x="492" y="28"/>
                  </a:lnTo>
                  <a:lnTo>
                    <a:pt x="492" y="24"/>
                  </a:lnTo>
                  <a:lnTo>
                    <a:pt x="492" y="19"/>
                  </a:lnTo>
                  <a:lnTo>
                    <a:pt x="490" y="15"/>
                  </a:lnTo>
                  <a:lnTo>
                    <a:pt x="488" y="10"/>
                  </a:lnTo>
                  <a:lnTo>
                    <a:pt x="486" y="7"/>
                  </a:lnTo>
                  <a:lnTo>
                    <a:pt x="482" y="4"/>
                  </a:lnTo>
                  <a:lnTo>
                    <a:pt x="478" y="2"/>
                  </a:lnTo>
                  <a:lnTo>
                    <a:pt x="473" y="1"/>
                  </a:lnTo>
                  <a:lnTo>
                    <a:pt x="469" y="0"/>
                  </a:lnTo>
                  <a:lnTo>
                    <a:pt x="24" y="0"/>
                  </a:lnTo>
                  <a:lnTo>
                    <a:pt x="19" y="1"/>
                  </a:lnTo>
                  <a:lnTo>
                    <a:pt x="15" y="2"/>
                  </a:lnTo>
                  <a:lnTo>
                    <a:pt x="10" y="4"/>
                  </a:lnTo>
                  <a:lnTo>
                    <a:pt x="7" y="7"/>
                  </a:lnTo>
                  <a:lnTo>
                    <a:pt x="4" y="10"/>
                  </a:lnTo>
                  <a:lnTo>
                    <a:pt x="2" y="15"/>
                  </a:lnTo>
                  <a:lnTo>
                    <a:pt x="1" y="19"/>
                  </a:lnTo>
                  <a:lnTo>
                    <a:pt x="0" y="24"/>
                  </a:lnTo>
                  <a:lnTo>
                    <a:pt x="1" y="28"/>
                  </a:lnTo>
                  <a:lnTo>
                    <a:pt x="2" y="34"/>
                  </a:lnTo>
                  <a:lnTo>
                    <a:pt x="4" y="37"/>
                  </a:lnTo>
                  <a:lnTo>
                    <a:pt x="7" y="41"/>
                  </a:lnTo>
                  <a:lnTo>
                    <a:pt x="10" y="44"/>
                  </a:lnTo>
                  <a:lnTo>
                    <a:pt x="15" y="46"/>
                  </a:lnTo>
                  <a:lnTo>
                    <a:pt x="19" y="47"/>
                  </a:lnTo>
                  <a:lnTo>
                    <a:pt x="24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58"/>
            <p:cNvSpPr>
              <a:spLocks/>
            </p:cNvSpPr>
            <p:nvPr/>
          </p:nvSpPr>
          <p:spPr bwMode="auto">
            <a:xfrm>
              <a:off x="2132013" y="1471613"/>
              <a:ext cx="196850" cy="19050"/>
            </a:xfrm>
            <a:custGeom>
              <a:avLst/>
              <a:gdLst>
                <a:gd name="T0" fmla="*/ 469 w 492"/>
                <a:gd name="T1" fmla="*/ 0 h 48"/>
                <a:gd name="T2" fmla="*/ 24 w 492"/>
                <a:gd name="T3" fmla="*/ 0 h 48"/>
                <a:gd name="T4" fmla="*/ 19 w 492"/>
                <a:gd name="T5" fmla="*/ 1 h 48"/>
                <a:gd name="T6" fmla="*/ 15 w 492"/>
                <a:gd name="T7" fmla="*/ 2 h 48"/>
                <a:gd name="T8" fmla="*/ 10 w 492"/>
                <a:gd name="T9" fmla="*/ 4 h 48"/>
                <a:gd name="T10" fmla="*/ 7 w 492"/>
                <a:gd name="T11" fmla="*/ 7 h 48"/>
                <a:gd name="T12" fmla="*/ 4 w 492"/>
                <a:gd name="T13" fmla="*/ 10 h 48"/>
                <a:gd name="T14" fmla="*/ 2 w 492"/>
                <a:gd name="T15" fmla="*/ 15 h 48"/>
                <a:gd name="T16" fmla="*/ 1 w 492"/>
                <a:gd name="T17" fmla="*/ 19 h 48"/>
                <a:gd name="T18" fmla="*/ 0 w 492"/>
                <a:gd name="T19" fmla="*/ 24 h 48"/>
                <a:gd name="T20" fmla="*/ 1 w 492"/>
                <a:gd name="T21" fmla="*/ 28 h 48"/>
                <a:gd name="T22" fmla="*/ 2 w 492"/>
                <a:gd name="T23" fmla="*/ 34 h 48"/>
                <a:gd name="T24" fmla="*/ 4 w 492"/>
                <a:gd name="T25" fmla="*/ 38 h 48"/>
                <a:gd name="T26" fmla="*/ 7 w 492"/>
                <a:gd name="T27" fmla="*/ 41 h 48"/>
                <a:gd name="T28" fmla="*/ 10 w 492"/>
                <a:gd name="T29" fmla="*/ 44 h 48"/>
                <a:gd name="T30" fmla="*/ 15 w 492"/>
                <a:gd name="T31" fmla="*/ 46 h 48"/>
                <a:gd name="T32" fmla="*/ 19 w 492"/>
                <a:gd name="T33" fmla="*/ 47 h 48"/>
                <a:gd name="T34" fmla="*/ 24 w 492"/>
                <a:gd name="T35" fmla="*/ 48 h 48"/>
                <a:gd name="T36" fmla="*/ 469 w 492"/>
                <a:gd name="T37" fmla="*/ 48 h 48"/>
                <a:gd name="T38" fmla="*/ 473 w 492"/>
                <a:gd name="T39" fmla="*/ 47 h 48"/>
                <a:gd name="T40" fmla="*/ 478 w 492"/>
                <a:gd name="T41" fmla="*/ 46 h 48"/>
                <a:gd name="T42" fmla="*/ 482 w 492"/>
                <a:gd name="T43" fmla="*/ 44 h 48"/>
                <a:gd name="T44" fmla="*/ 486 w 492"/>
                <a:gd name="T45" fmla="*/ 41 h 48"/>
                <a:gd name="T46" fmla="*/ 488 w 492"/>
                <a:gd name="T47" fmla="*/ 38 h 48"/>
                <a:gd name="T48" fmla="*/ 490 w 492"/>
                <a:gd name="T49" fmla="*/ 34 h 48"/>
                <a:gd name="T50" fmla="*/ 492 w 492"/>
                <a:gd name="T51" fmla="*/ 29 h 48"/>
                <a:gd name="T52" fmla="*/ 492 w 492"/>
                <a:gd name="T53" fmla="*/ 24 h 48"/>
                <a:gd name="T54" fmla="*/ 492 w 492"/>
                <a:gd name="T55" fmla="*/ 19 h 48"/>
                <a:gd name="T56" fmla="*/ 490 w 492"/>
                <a:gd name="T57" fmla="*/ 15 h 48"/>
                <a:gd name="T58" fmla="*/ 488 w 492"/>
                <a:gd name="T59" fmla="*/ 10 h 48"/>
                <a:gd name="T60" fmla="*/ 486 w 492"/>
                <a:gd name="T61" fmla="*/ 7 h 48"/>
                <a:gd name="T62" fmla="*/ 482 w 492"/>
                <a:gd name="T63" fmla="*/ 4 h 48"/>
                <a:gd name="T64" fmla="*/ 478 w 492"/>
                <a:gd name="T65" fmla="*/ 2 h 48"/>
                <a:gd name="T66" fmla="*/ 473 w 492"/>
                <a:gd name="T67" fmla="*/ 1 h 48"/>
                <a:gd name="T68" fmla="*/ 469 w 492"/>
                <a:gd name="T6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2" h="48">
                  <a:moveTo>
                    <a:pt x="469" y="0"/>
                  </a:moveTo>
                  <a:lnTo>
                    <a:pt x="24" y="0"/>
                  </a:lnTo>
                  <a:lnTo>
                    <a:pt x="19" y="1"/>
                  </a:lnTo>
                  <a:lnTo>
                    <a:pt x="15" y="2"/>
                  </a:lnTo>
                  <a:lnTo>
                    <a:pt x="10" y="4"/>
                  </a:lnTo>
                  <a:lnTo>
                    <a:pt x="7" y="7"/>
                  </a:lnTo>
                  <a:lnTo>
                    <a:pt x="4" y="10"/>
                  </a:lnTo>
                  <a:lnTo>
                    <a:pt x="2" y="15"/>
                  </a:lnTo>
                  <a:lnTo>
                    <a:pt x="1" y="19"/>
                  </a:lnTo>
                  <a:lnTo>
                    <a:pt x="0" y="24"/>
                  </a:lnTo>
                  <a:lnTo>
                    <a:pt x="1" y="28"/>
                  </a:lnTo>
                  <a:lnTo>
                    <a:pt x="2" y="34"/>
                  </a:lnTo>
                  <a:lnTo>
                    <a:pt x="4" y="38"/>
                  </a:lnTo>
                  <a:lnTo>
                    <a:pt x="7" y="41"/>
                  </a:lnTo>
                  <a:lnTo>
                    <a:pt x="10" y="44"/>
                  </a:lnTo>
                  <a:lnTo>
                    <a:pt x="15" y="46"/>
                  </a:lnTo>
                  <a:lnTo>
                    <a:pt x="19" y="47"/>
                  </a:lnTo>
                  <a:lnTo>
                    <a:pt x="24" y="48"/>
                  </a:lnTo>
                  <a:lnTo>
                    <a:pt x="469" y="48"/>
                  </a:lnTo>
                  <a:lnTo>
                    <a:pt x="473" y="47"/>
                  </a:lnTo>
                  <a:lnTo>
                    <a:pt x="478" y="46"/>
                  </a:lnTo>
                  <a:lnTo>
                    <a:pt x="482" y="44"/>
                  </a:lnTo>
                  <a:lnTo>
                    <a:pt x="486" y="41"/>
                  </a:lnTo>
                  <a:lnTo>
                    <a:pt x="488" y="38"/>
                  </a:lnTo>
                  <a:lnTo>
                    <a:pt x="490" y="34"/>
                  </a:lnTo>
                  <a:lnTo>
                    <a:pt x="492" y="29"/>
                  </a:lnTo>
                  <a:lnTo>
                    <a:pt x="492" y="24"/>
                  </a:lnTo>
                  <a:lnTo>
                    <a:pt x="492" y="19"/>
                  </a:lnTo>
                  <a:lnTo>
                    <a:pt x="490" y="15"/>
                  </a:lnTo>
                  <a:lnTo>
                    <a:pt x="488" y="10"/>
                  </a:lnTo>
                  <a:lnTo>
                    <a:pt x="486" y="7"/>
                  </a:lnTo>
                  <a:lnTo>
                    <a:pt x="482" y="4"/>
                  </a:lnTo>
                  <a:lnTo>
                    <a:pt x="478" y="2"/>
                  </a:lnTo>
                  <a:lnTo>
                    <a:pt x="473" y="1"/>
                  </a:lnTo>
                  <a:lnTo>
                    <a:pt x="4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59"/>
            <p:cNvSpPr>
              <a:spLocks/>
            </p:cNvSpPr>
            <p:nvPr/>
          </p:nvSpPr>
          <p:spPr bwMode="auto">
            <a:xfrm>
              <a:off x="2132013" y="1557338"/>
              <a:ext cx="196850" cy="19050"/>
            </a:xfrm>
            <a:custGeom>
              <a:avLst/>
              <a:gdLst>
                <a:gd name="T0" fmla="*/ 469 w 492"/>
                <a:gd name="T1" fmla="*/ 0 h 49"/>
                <a:gd name="T2" fmla="*/ 24 w 492"/>
                <a:gd name="T3" fmla="*/ 0 h 49"/>
                <a:gd name="T4" fmla="*/ 19 w 492"/>
                <a:gd name="T5" fmla="*/ 1 h 49"/>
                <a:gd name="T6" fmla="*/ 15 w 492"/>
                <a:gd name="T7" fmla="*/ 2 h 49"/>
                <a:gd name="T8" fmla="*/ 10 w 492"/>
                <a:gd name="T9" fmla="*/ 4 h 49"/>
                <a:gd name="T10" fmla="*/ 7 w 492"/>
                <a:gd name="T11" fmla="*/ 7 h 49"/>
                <a:gd name="T12" fmla="*/ 4 w 492"/>
                <a:gd name="T13" fmla="*/ 10 h 49"/>
                <a:gd name="T14" fmla="*/ 2 w 492"/>
                <a:gd name="T15" fmla="*/ 15 h 49"/>
                <a:gd name="T16" fmla="*/ 1 w 492"/>
                <a:gd name="T17" fmla="*/ 19 h 49"/>
                <a:gd name="T18" fmla="*/ 0 w 492"/>
                <a:gd name="T19" fmla="*/ 24 h 49"/>
                <a:gd name="T20" fmla="*/ 1 w 492"/>
                <a:gd name="T21" fmla="*/ 29 h 49"/>
                <a:gd name="T22" fmla="*/ 2 w 492"/>
                <a:gd name="T23" fmla="*/ 34 h 49"/>
                <a:gd name="T24" fmla="*/ 4 w 492"/>
                <a:gd name="T25" fmla="*/ 38 h 49"/>
                <a:gd name="T26" fmla="*/ 7 w 492"/>
                <a:gd name="T27" fmla="*/ 41 h 49"/>
                <a:gd name="T28" fmla="*/ 10 w 492"/>
                <a:gd name="T29" fmla="*/ 44 h 49"/>
                <a:gd name="T30" fmla="*/ 15 w 492"/>
                <a:gd name="T31" fmla="*/ 46 h 49"/>
                <a:gd name="T32" fmla="*/ 19 w 492"/>
                <a:gd name="T33" fmla="*/ 47 h 49"/>
                <a:gd name="T34" fmla="*/ 24 w 492"/>
                <a:gd name="T35" fmla="*/ 49 h 49"/>
                <a:gd name="T36" fmla="*/ 469 w 492"/>
                <a:gd name="T37" fmla="*/ 49 h 49"/>
                <a:gd name="T38" fmla="*/ 473 w 492"/>
                <a:gd name="T39" fmla="*/ 47 h 49"/>
                <a:gd name="T40" fmla="*/ 478 w 492"/>
                <a:gd name="T41" fmla="*/ 46 h 49"/>
                <a:gd name="T42" fmla="*/ 482 w 492"/>
                <a:gd name="T43" fmla="*/ 44 h 49"/>
                <a:gd name="T44" fmla="*/ 486 w 492"/>
                <a:gd name="T45" fmla="*/ 41 h 49"/>
                <a:gd name="T46" fmla="*/ 488 w 492"/>
                <a:gd name="T47" fmla="*/ 38 h 49"/>
                <a:gd name="T48" fmla="*/ 490 w 492"/>
                <a:gd name="T49" fmla="*/ 34 h 49"/>
                <a:gd name="T50" fmla="*/ 492 w 492"/>
                <a:gd name="T51" fmla="*/ 29 h 49"/>
                <a:gd name="T52" fmla="*/ 492 w 492"/>
                <a:gd name="T53" fmla="*/ 24 h 49"/>
                <a:gd name="T54" fmla="*/ 492 w 492"/>
                <a:gd name="T55" fmla="*/ 19 h 49"/>
                <a:gd name="T56" fmla="*/ 490 w 492"/>
                <a:gd name="T57" fmla="*/ 15 h 49"/>
                <a:gd name="T58" fmla="*/ 488 w 492"/>
                <a:gd name="T59" fmla="*/ 10 h 49"/>
                <a:gd name="T60" fmla="*/ 486 w 492"/>
                <a:gd name="T61" fmla="*/ 7 h 49"/>
                <a:gd name="T62" fmla="*/ 482 w 492"/>
                <a:gd name="T63" fmla="*/ 4 h 49"/>
                <a:gd name="T64" fmla="*/ 478 w 492"/>
                <a:gd name="T65" fmla="*/ 2 h 49"/>
                <a:gd name="T66" fmla="*/ 473 w 492"/>
                <a:gd name="T67" fmla="*/ 1 h 49"/>
                <a:gd name="T68" fmla="*/ 469 w 492"/>
                <a:gd name="T6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2" h="49">
                  <a:moveTo>
                    <a:pt x="469" y="0"/>
                  </a:moveTo>
                  <a:lnTo>
                    <a:pt x="24" y="0"/>
                  </a:lnTo>
                  <a:lnTo>
                    <a:pt x="19" y="1"/>
                  </a:lnTo>
                  <a:lnTo>
                    <a:pt x="15" y="2"/>
                  </a:lnTo>
                  <a:lnTo>
                    <a:pt x="10" y="4"/>
                  </a:lnTo>
                  <a:lnTo>
                    <a:pt x="7" y="7"/>
                  </a:lnTo>
                  <a:lnTo>
                    <a:pt x="4" y="10"/>
                  </a:lnTo>
                  <a:lnTo>
                    <a:pt x="2" y="15"/>
                  </a:lnTo>
                  <a:lnTo>
                    <a:pt x="1" y="19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2" y="34"/>
                  </a:lnTo>
                  <a:lnTo>
                    <a:pt x="4" y="38"/>
                  </a:lnTo>
                  <a:lnTo>
                    <a:pt x="7" y="41"/>
                  </a:lnTo>
                  <a:lnTo>
                    <a:pt x="10" y="44"/>
                  </a:lnTo>
                  <a:lnTo>
                    <a:pt x="15" y="46"/>
                  </a:lnTo>
                  <a:lnTo>
                    <a:pt x="19" y="47"/>
                  </a:lnTo>
                  <a:lnTo>
                    <a:pt x="24" y="49"/>
                  </a:lnTo>
                  <a:lnTo>
                    <a:pt x="469" y="49"/>
                  </a:lnTo>
                  <a:lnTo>
                    <a:pt x="473" y="47"/>
                  </a:lnTo>
                  <a:lnTo>
                    <a:pt x="478" y="46"/>
                  </a:lnTo>
                  <a:lnTo>
                    <a:pt x="482" y="44"/>
                  </a:lnTo>
                  <a:lnTo>
                    <a:pt x="486" y="41"/>
                  </a:lnTo>
                  <a:lnTo>
                    <a:pt x="488" y="38"/>
                  </a:lnTo>
                  <a:lnTo>
                    <a:pt x="490" y="34"/>
                  </a:lnTo>
                  <a:lnTo>
                    <a:pt x="492" y="29"/>
                  </a:lnTo>
                  <a:lnTo>
                    <a:pt x="492" y="24"/>
                  </a:lnTo>
                  <a:lnTo>
                    <a:pt x="492" y="19"/>
                  </a:lnTo>
                  <a:lnTo>
                    <a:pt x="490" y="15"/>
                  </a:lnTo>
                  <a:lnTo>
                    <a:pt x="488" y="10"/>
                  </a:lnTo>
                  <a:lnTo>
                    <a:pt x="486" y="7"/>
                  </a:lnTo>
                  <a:lnTo>
                    <a:pt x="482" y="4"/>
                  </a:lnTo>
                  <a:lnTo>
                    <a:pt x="478" y="2"/>
                  </a:lnTo>
                  <a:lnTo>
                    <a:pt x="473" y="1"/>
                  </a:lnTo>
                  <a:lnTo>
                    <a:pt x="4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6" name="Group 155"/>
          <p:cNvGrpSpPr/>
          <p:nvPr/>
        </p:nvGrpSpPr>
        <p:grpSpPr>
          <a:xfrm>
            <a:off x="5899224" y="4483654"/>
            <a:ext cx="393552" cy="393552"/>
            <a:chOff x="4319588" y="2492375"/>
            <a:chExt cx="287338" cy="287338"/>
          </a:xfrm>
          <a:solidFill>
            <a:srgbClr val="1C819E"/>
          </a:solidFill>
        </p:grpSpPr>
        <p:sp>
          <p:nvSpPr>
            <p:cNvPr id="157" name="Freeform 372"/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373"/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9" name="Group 158"/>
          <p:cNvGrpSpPr/>
          <p:nvPr/>
        </p:nvGrpSpPr>
        <p:grpSpPr>
          <a:xfrm>
            <a:off x="7925816" y="2322171"/>
            <a:ext cx="475678" cy="475678"/>
            <a:chOff x="11026775" y="1919288"/>
            <a:chExt cx="271463" cy="271463"/>
          </a:xfrm>
          <a:solidFill>
            <a:srgbClr val="404040"/>
          </a:solidFill>
        </p:grpSpPr>
        <p:sp>
          <p:nvSpPr>
            <p:cNvPr id="160" name="Freeform 3817"/>
            <p:cNvSpPr>
              <a:spLocks/>
            </p:cNvSpPr>
            <p:nvPr/>
          </p:nvSpPr>
          <p:spPr bwMode="auto">
            <a:xfrm>
              <a:off x="11137900" y="1919288"/>
              <a:ext cx="160338" cy="160338"/>
            </a:xfrm>
            <a:custGeom>
              <a:avLst/>
              <a:gdLst>
                <a:gd name="T0" fmla="*/ 364 w 506"/>
                <a:gd name="T1" fmla="*/ 27 h 505"/>
                <a:gd name="T2" fmla="*/ 334 w 506"/>
                <a:gd name="T3" fmla="*/ 9 h 505"/>
                <a:gd name="T4" fmla="*/ 300 w 506"/>
                <a:gd name="T5" fmla="*/ 0 h 505"/>
                <a:gd name="T6" fmla="*/ 264 w 506"/>
                <a:gd name="T7" fmla="*/ 3 h 505"/>
                <a:gd name="T8" fmla="*/ 231 w 506"/>
                <a:gd name="T9" fmla="*/ 14 h 505"/>
                <a:gd name="T10" fmla="*/ 202 w 506"/>
                <a:gd name="T11" fmla="*/ 35 h 505"/>
                <a:gd name="T12" fmla="*/ 13 w 506"/>
                <a:gd name="T13" fmla="*/ 227 h 505"/>
                <a:gd name="T14" fmla="*/ 3 w 506"/>
                <a:gd name="T15" fmla="*/ 254 h 505"/>
                <a:gd name="T16" fmla="*/ 0 w 506"/>
                <a:gd name="T17" fmla="*/ 282 h 505"/>
                <a:gd name="T18" fmla="*/ 8 w 506"/>
                <a:gd name="T19" fmla="*/ 311 h 505"/>
                <a:gd name="T20" fmla="*/ 25 w 506"/>
                <a:gd name="T21" fmla="*/ 340 h 505"/>
                <a:gd name="T22" fmla="*/ 45 w 506"/>
                <a:gd name="T23" fmla="*/ 363 h 505"/>
                <a:gd name="T24" fmla="*/ 62 w 506"/>
                <a:gd name="T25" fmla="*/ 368 h 505"/>
                <a:gd name="T26" fmla="*/ 79 w 506"/>
                <a:gd name="T27" fmla="*/ 363 h 505"/>
                <a:gd name="T28" fmla="*/ 89 w 506"/>
                <a:gd name="T29" fmla="*/ 349 h 505"/>
                <a:gd name="T30" fmla="*/ 92 w 506"/>
                <a:gd name="T31" fmla="*/ 332 h 505"/>
                <a:gd name="T32" fmla="*/ 83 w 506"/>
                <a:gd name="T33" fmla="*/ 317 h 505"/>
                <a:gd name="T34" fmla="*/ 70 w 506"/>
                <a:gd name="T35" fmla="*/ 300 h 505"/>
                <a:gd name="T36" fmla="*/ 62 w 506"/>
                <a:gd name="T37" fmla="*/ 282 h 505"/>
                <a:gd name="T38" fmla="*/ 60 w 506"/>
                <a:gd name="T39" fmla="*/ 267 h 505"/>
                <a:gd name="T40" fmla="*/ 68 w 506"/>
                <a:gd name="T41" fmla="*/ 255 h 505"/>
                <a:gd name="T42" fmla="*/ 254 w 506"/>
                <a:gd name="T43" fmla="*/ 70 h 505"/>
                <a:gd name="T44" fmla="*/ 270 w 506"/>
                <a:gd name="T45" fmla="*/ 63 h 505"/>
                <a:gd name="T46" fmla="*/ 288 w 506"/>
                <a:gd name="T47" fmla="*/ 61 h 505"/>
                <a:gd name="T48" fmla="*/ 305 w 506"/>
                <a:gd name="T49" fmla="*/ 63 h 505"/>
                <a:gd name="T50" fmla="*/ 321 w 506"/>
                <a:gd name="T51" fmla="*/ 70 h 505"/>
                <a:gd name="T52" fmla="*/ 427 w 506"/>
                <a:gd name="T53" fmla="*/ 175 h 505"/>
                <a:gd name="T54" fmla="*/ 438 w 506"/>
                <a:gd name="T55" fmla="*/ 189 h 505"/>
                <a:gd name="T56" fmla="*/ 444 w 506"/>
                <a:gd name="T57" fmla="*/ 206 h 505"/>
                <a:gd name="T58" fmla="*/ 446 w 506"/>
                <a:gd name="T59" fmla="*/ 223 h 505"/>
                <a:gd name="T60" fmla="*/ 441 w 506"/>
                <a:gd name="T61" fmla="*/ 241 h 505"/>
                <a:gd name="T62" fmla="*/ 432 w 506"/>
                <a:gd name="T63" fmla="*/ 256 h 505"/>
                <a:gd name="T64" fmla="*/ 246 w 506"/>
                <a:gd name="T65" fmla="*/ 441 h 505"/>
                <a:gd name="T66" fmla="*/ 228 w 506"/>
                <a:gd name="T67" fmla="*/ 444 h 505"/>
                <a:gd name="T68" fmla="*/ 199 w 506"/>
                <a:gd name="T69" fmla="*/ 430 h 505"/>
                <a:gd name="T70" fmla="*/ 178 w 506"/>
                <a:gd name="T71" fmla="*/ 415 h 505"/>
                <a:gd name="T72" fmla="*/ 161 w 506"/>
                <a:gd name="T73" fmla="*/ 413 h 505"/>
                <a:gd name="T74" fmla="*/ 146 w 506"/>
                <a:gd name="T75" fmla="*/ 422 h 505"/>
                <a:gd name="T76" fmla="*/ 138 w 506"/>
                <a:gd name="T77" fmla="*/ 438 h 505"/>
                <a:gd name="T78" fmla="*/ 140 w 506"/>
                <a:gd name="T79" fmla="*/ 454 h 505"/>
                <a:gd name="T80" fmla="*/ 155 w 506"/>
                <a:gd name="T81" fmla="*/ 472 h 505"/>
                <a:gd name="T82" fmla="*/ 182 w 506"/>
                <a:gd name="T83" fmla="*/ 492 h 505"/>
                <a:gd name="T84" fmla="*/ 210 w 506"/>
                <a:gd name="T85" fmla="*/ 502 h 505"/>
                <a:gd name="T86" fmla="*/ 232 w 506"/>
                <a:gd name="T87" fmla="*/ 505 h 505"/>
                <a:gd name="T88" fmla="*/ 258 w 506"/>
                <a:gd name="T89" fmla="*/ 501 h 505"/>
                <a:gd name="T90" fmla="*/ 280 w 506"/>
                <a:gd name="T91" fmla="*/ 490 h 505"/>
                <a:gd name="T92" fmla="*/ 470 w 506"/>
                <a:gd name="T93" fmla="*/ 303 h 505"/>
                <a:gd name="T94" fmla="*/ 492 w 506"/>
                <a:gd name="T95" fmla="*/ 275 h 505"/>
                <a:gd name="T96" fmla="*/ 503 w 506"/>
                <a:gd name="T97" fmla="*/ 242 h 505"/>
                <a:gd name="T98" fmla="*/ 505 w 506"/>
                <a:gd name="T99" fmla="*/ 206 h 505"/>
                <a:gd name="T100" fmla="*/ 496 w 506"/>
                <a:gd name="T101" fmla="*/ 172 h 505"/>
                <a:gd name="T102" fmla="*/ 479 w 506"/>
                <a:gd name="T103" fmla="*/ 142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06" h="505">
                  <a:moveTo>
                    <a:pt x="470" y="132"/>
                  </a:moveTo>
                  <a:lnTo>
                    <a:pt x="373" y="35"/>
                  </a:lnTo>
                  <a:lnTo>
                    <a:pt x="364" y="27"/>
                  </a:lnTo>
                  <a:lnTo>
                    <a:pt x="354" y="20"/>
                  </a:lnTo>
                  <a:lnTo>
                    <a:pt x="344" y="14"/>
                  </a:lnTo>
                  <a:lnTo>
                    <a:pt x="334" y="9"/>
                  </a:lnTo>
                  <a:lnTo>
                    <a:pt x="322" y="5"/>
                  </a:lnTo>
                  <a:lnTo>
                    <a:pt x="311" y="3"/>
                  </a:lnTo>
                  <a:lnTo>
                    <a:pt x="300" y="0"/>
                  </a:lnTo>
                  <a:lnTo>
                    <a:pt x="288" y="0"/>
                  </a:lnTo>
                  <a:lnTo>
                    <a:pt x="275" y="0"/>
                  </a:lnTo>
                  <a:lnTo>
                    <a:pt x="264" y="3"/>
                  </a:lnTo>
                  <a:lnTo>
                    <a:pt x="252" y="5"/>
                  </a:lnTo>
                  <a:lnTo>
                    <a:pt x="242" y="9"/>
                  </a:lnTo>
                  <a:lnTo>
                    <a:pt x="231" y="14"/>
                  </a:lnTo>
                  <a:lnTo>
                    <a:pt x="220" y="20"/>
                  </a:lnTo>
                  <a:lnTo>
                    <a:pt x="212" y="27"/>
                  </a:lnTo>
                  <a:lnTo>
                    <a:pt x="202" y="35"/>
                  </a:lnTo>
                  <a:lnTo>
                    <a:pt x="26" y="212"/>
                  </a:lnTo>
                  <a:lnTo>
                    <a:pt x="19" y="219"/>
                  </a:lnTo>
                  <a:lnTo>
                    <a:pt x="13" y="227"/>
                  </a:lnTo>
                  <a:lnTo>
                    <a:pt x="9" y="235"/>
                  </a:lnTo>
                  <a:lnTo>
                    <a:pt x="5" y="245"/>
                  </a:lnTo>
                  <a:lnTo>
                    <a:pt x="3" y="254"/>
                  </a:lnTo>
                  <a:lnTo>
                    <a:pt x="0" y="263"/>
                  </a:lnTo>
                  <a:lnTo>
                    <a:pt x="0" y="273"/>
                  </a:lnTo>
                  <a:lnTo>
                    <a:pt x="0" y="282"/>
                  </a:lnTo>
                  <a:lnTo>
                    <a:pt x="3" y="292"/>
                  </a:lnTo>
                  <a:lnTo>
                    <a:pt x="5" y="302"/>
                  </a:lnTo>
                  <a:lnTo>
                    <a:pt x="8" y="311"/>
                  </a:lnTo>
                  <a:lnTo>
                    <a:pt x="12" y="321"/>
                  </a:lnTo>
                  <a:lnTo>
                    <a:pt x="19" y="332"/>
                  </a:lnTo>
                  <a:lnTo>
                    <a:pt x="25" y="340"/>
                  </a:lnTo>
                  <a:lnTo>
                    <a:pt x="33" y="350"/>
                  </a:lnTo>
                  <a:lnTo>
                    <a:pt x="41" y="360"/>
                  </a:lnTo>
                  <a:lnTo>
                    <a:pt x="45" y="363"/>
                  </a:lnTo>
                  <a:lnTo>
                    <a:pt x="51" y="366"/>
                  </a:lnTo>
                  <a:lnTo>
                    <a:pt x="56" y="367"/>
                  </a:lnTo>
                  <a:lnTo>
                    <a:pt x="62" y="368"/>
                  </a:lnTo>
                  <a:lnTo>
                    <a:pt x="68" y="367"/>
                  </a:lnTo>
                  <a:lnTo>
                    <a:pt x="73" y="366"/>
                  </a:lnTo>
                  <a:lnTo>
                    <a:pt x="79" y="363"/>
                  </a:lnTo>
                  <a:lnTo>
                    <a:pt x="83" y="360"/>
                  </a:lnTo>
                  <a:lnTo>
                    <a:pt x="87" y="354"/>
                  </a:lnTo>
                  <a:lnTo>
                    <a:pt x="89" y="349"/>
                  </a:lnTo>
                  <a:lnTo>
                    <a:pt x="92" y="344"/>
                  </a:lnTo>
                  <a:lnTo>
                    <a:pt x="92" y="338"/>
                  </a:lnTo>
                  <a:lnTo>
                    <a:pt x="92" y="332"/>
                  </a:lnTo>
                  <a:lnTo>
                    <a:pt x="89" y="326"/>
                  </a:lnTo>
                  <a:lnTo>
                    <a:pt x="87" y="321"/>
                  </a:lnTo>
                  <a:lnTo>
                    <a:pt x="83" y="317"/>
                  </a:lnTo>
                  <a:lnTo>
                    <a:pt x="80" y="314"/>
                  </a:lnTo>
                  <a:lnTo>
                    <a:pt x="76" y="307"/>
                  </a:lnTo>
                  <a:lnTo>
                    <a:pt x="70" y="300"/>
                  </a:lnTo>
                  <a:lnTo>
                    <a:pt x="65" y="291"/>
                  </a:lnTo>
                  <a:lnTo>
                    <a:pt x="63" y="287"/>
                  </a:lnTo>
                  <a:lnTo>
                    <a:pt x="62" y="282"/>
                  </a:lnTo>
                  <a:lnTo>
                    <a:pt x="60" y="277"/>
                  </a:lnTo>
                  <a:lnTo>
                    <a:pt x="60" y="273"/>
                  </a:lnTo>
                  <a:lnTo>
                    <a:pt x="60" y="267"/>
                  </a:lnTo>
                  <a:lnTo>
                    <a:pt x="63" y="263"/>
                  </a:lnTo>
                  <a:lnTo>
                    <a:pt x="65" y="259"/>
                  </a:lnTo>
                  <a:lnTo>
                    <a:pt x="68" y="255"/>
                  </a:lnTo>
                  <a:lnTo>
                    <a:pt x="245" y="78"/>
                  </a:lnTo>
                  <a:lnTo>
                    <a:pt x="249" y="73"/>
                  </a:lnTo>
                  <a:lnTo>
                    <a:pt x="254" y="70"/>
                  </a:lnTo>
                  <a:lnTo>
                    <a:pt x="259" y="67"/>
                  </a:lnTo>
                  <a:lnTo>
                    <a:pt x="264" y="65"/>
                  </a:lnTo>
                  <a:lnTo>
                    <a:pt x="270" y="63"/>
                  </a:lnTo>
                  <a:lnTo>
                    <a:pt x="276" y="62"/>
                  </a:lnTo>
                  <a:lnTo>
                    <a:pt x="281" y="61"/>
                  </a:lnTo>
                  <a:lnTo>
                    <a:pt x="288" y="61"/>
                  </a:lnTo>
                  <a:lnTo>
                    <a:pt x="293" y="61"/>
                  </a:lnTo>
                  <a:lnTo>
                    <a:pt x="300" y="62"/>
                  </a:lnTo>
                  <a:lnTo>
                    <a:pt x="305" y="63"/>
                  </a:lnTo>
                  <a:lnTo>
                    <a:pt x="310" y="65"/>
                  </a:lnTo>
                  <a:lnTo>
                    <a:pt x="316" y="67"/>
                  </a:lnTo>
                  <a:lnTo>
                    <a:pt x="321" y="70"/>
                  </a:lnTo>
                  <a:lnTo>
                    <a:pt x="325" y="73"/>
                  </a:lnTo>
                  <a:lnTo>
                    <a:pt x="330" y="78"/>
                  </a:lnTo>
                  <a:lnTo>
                    <a:pt x="427" y="175"/>
                  </a:lnTo>
                  <a:lnTo>
                    <a:pt x="432" y="180"/>
                  </a:lnTo>
                  <a:lnTo>
                    <a:pt x="435" y="185"/>
                  </a:lnTo>
                  <a:lnTo>
                    <a:pt x="438" y="189"/>
                  </a:lnTo>
                  <a:lnTo>
                    <a:pt x="441" y="195"/>
                  </a:lnTo>
                  <a:lnTo>
                    <a:pt x="442" y="200"/>
                  </a:lnTo>
                  <a:lnTo>
                    <a:pt x="444" y="206"/>
                  </a:lnTo>
                  <a:lnTo>
                    <a:pt x="446" y="212"/>
                  </a:lnTo>
                  <a:lnTo>
                    <a:pt x="446" y="218"/>
                  </a:lnTo>
                  <a:lnTo>
                    <a:pt x="446" y="223"/>
                  </a:lnTo>
                  <a:lnTo>
                    <a:pt x="444" y="230"/>
                  </a:lnTo>
                  <a:lnTo>
                    <a:pt x="442" y="235"/>
                  </a:lnTo>
                  <a:lnTo>
                    <a:pt x="441" y="241"/>
                  </a:lnTo>
                  <a:lnTo>
                    <a:pt x="438" y="246"/>
                  </a:lnTo>
                  <a:lnTo>
                    <a:pt x="435" y="251"/>
                  </a:lnTo>
                  <a:lnTo>
                    <a:pt x="432" y="256"/>
                  </a:lnTo>
                  <a:lnTo>
                    <a:pt x="427" y="260"/>
                  </a:lnTo>
                  <a:lnTo>
                    <a:pt x="251" y="437"/>
                  </a:lnTo>
                  <a:lnTo>
                    <a:pt x="246" y="441"/>
                  </a:lnTo>
                  <a:lnTo>
                    <a:pt x="241" y="443"/>
                  </a:lnTo>
                  <a:lnTo>
                    <a:pt x="234" y="445"/>
                  </a:lnTo>
                  <a:lnTo>
                    <a:pt x="228" y="444"/>
                  </a:lnTo>
                  <a:lnTo>
                    <a:pt x="218" y="442"/>
                  </a:lnTo>
                  <a:lnTo>
                    <a:pt x="208" y="438"/>
                  </a:lnTo>
                  <a:lnTo>
                    <a:pt x="199" y="430"/>
                  </a:lnTo>
                  <a:lnTo>
                    <a:pt x="188" y="422"/>
                  </a:lnTo>
                  <a:lnTo>
                    <a:pt x="184" y="419"/>
                  </a:lnTo>
                  <a:lnTo>
                    <a:pt x="178" y="415"/>
                  </a:lnTo>
                  <a:lnTo>
                    <a:pt x="173" y="413"/>
                  </a:lnTo>
                  <a:lnTo>
                    <a:pt x="168" y="413"/>
                  </a:lnTo>
                  <a:lnTo>
                    <a:pt x="161" y="413"/>
                  </a:lnTo>
                  <a:lnTo>
                    <a:pt x="156" y="415"/>
                  </a:lnTo>
                  <a:lnTo>
                    <a:pt x="151" y="419"/>
                  </a:lnTo>
                  <a:lnTo>
                    <a:pt x="146" y="422"/>
                  </a:lnTo>
                  <a:lnTo>
                    <a:pt x="142" y="426"/>
                  </a:lnTo>
                  <a:lnTo>
                    <a:pt x="140" y="432"/>
                  </a:lnTo>
                  <a:lnTo>
                    <a:pt x="138" y="438"/>
                  </a:lnTo>
                  <a:lnTo>
                    <a:pt x="137" y="443"/>
                  </a:lnTo>
                  <a:lnTo>
                    <a:pt x="138" y="449"/>
                  </a:lnTo>
                  <a:lnTo>
                    <a:pt x="140" y="454"/>
                  </a:lnTo>
                  <a:lnTo>
                    <a:pt x="142" y="459"/>
                  </a:lnTo>
                  <a:lnTo>
                    <a:pt x="146" y="465"/>
                  </a:lnTo>
                  <a:lnTo>
                    <a:pt x="155" y="472"/>
                  </a:lnTo>
                  <a:lnTo>
                    <a:pt x="163" y="480"/>
                  </a:lnTo>
                  <a:lnTo>
                    <a:pt x="172" y="486"/>
                  </a:lnTo>
                  <a:lnTo>
                    <a:pt x="182" y="492"/>
                  </a:lnTo>
                  <a:lnTo>
                    <a:pt x="190" y="496"/>
                  </a:lnTo>
                  <a:lnTo>
                    <a:pt x="200" y="500"/>
                  </a:lnTo>
                  <a:lnTo>
                    <a:pt x="210" y="502"/>
                  </a:lnTo>
                  <a:lnTo>
                    <a:pt x="219" y="504"/>
                  </a:lnTo>
                  <a:lnTo>
                    <a:pt x="226" y="505"/>
                  </a:lnTo>
                  <a:lnTo>
                    <a:pt x="232" y="505"/>
                  </a:lnTo>
                  <a:lnTo>
                    <a:pt x="241" y="504"/>
                  </a:lnTo>
                  <a:lnTo>
                    <a:pt x="249" y="503"/>
                  </a:lnTo>
                  <a:lnTo>
                    <a:pt x="258" y="501"/>
                  </a:lnTo>
                  <a:lnTo>
                    <a:pt x="265" y="499"/>
                  </a:lnTo>
                  <a:lnTo>
                    <a:pt x="273" y="495"/>
                  </a:lnTo>
                  <a:lnTo>
                    <a:pt x="280" y="490"/>
                  </a:lnTo>
                  <a:lnTo>
                    <a:pt x="287" y="485"/>
                  </a:lnTo>
                  <a:lnTo>
                    <a:pt x="293" y="480"/>
                  </a:lnTo>
                  <a:lnTo>
                    <a:pt x="470" y="303"/>
                  </a:lnTo>
                  <a:lnTo>
                    <a:pt x="479" y="294"/>
                  </a:lnTo>
                  <a:lnTo>
                    <a:pt x="485" y="285"/>
                  </a:lnTo>
                  <a:lnTo>
                    <a:pt x="492" y="275"/>
                  </a:lnTo>
                  <a:lnTo>
                    <a:pt x="496" y="264"/>
                  </a:lnTo>
                  <a:lnTo>
                    <a:pt x="500" y="252"/>
                  </a:lnTo>
                  <a:lnTo>
                    <a:pt x="503" y="242"/>
                  </a:lnTo>
                  <a:lnTo>
                    <a:pt x="505" y="230"/>
                  </a:lnTo>
                  <a:lnTo>
                    <a:pt x="506" y="218"/>
                  </a:lnTo>
                  <a:lnTo>
                    <a:pt x="505" y="206"/>
                  </a:lnTo>
                  <a:lnTo>
                    <a:pt x="503" y="195"/>
                  </a:lnTo>
                  <a:lnTo>
                    <a:pt x="500" y="183"/>
                  </a:lnTo>
                  <a:lnTo>
                    <a:pt x="496" y="172"/>
                  </a:lnTo>
                  <a:lnTo>
                    <a:pt x="492" y="161"/>
                  </a:lnTo>
                  <a:lnTo>
                    <a:pt x="485" y="152"/>
                  </a:lnTo>
                  <a:lnTo>
                    <a:pt x="479" y="142"/>
                  </a:lnTo>
                  <a:lnTo>
                    <a:pt x="470" y="133"/>
                  </a:lnTo>
                  <a:lnTo>
                    <a:pt x="47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3818"/>
            <p:cNvSpPr>
              <a:spLocks/>
            </p:cNvSpPr>
            <p:nvPr/>
          </p:nvSpPr>
          <p:spPr bwMode="auto">
            <a:xfrm>
              <a:off x="11026775" y="2030413"/>
              <a:ext cx="160338" cy="160338"/>
            </a:xfrm>
            <a:custGeom>
              <a:avLst/>
              <a:gdLst>
                <a:gd name="T0" fmla="*/ 415 w 505"/>
                <a:gd name="T1" fmla="*/ 156 h 505"/>
                <a:gd name="T2" fmla="*/ 414 w 505"/>
                <a:gd name="T3" fmla="*/ 173 h 505"/>
                <a:gd name="T4" fmla="*/ 422 w 505"/>
                <a:gd name="T5" fmla="*/ 189 h 505"/>
                <a:gd name="T6" fmla="*/ 435 w 505"/>
                <a:gd name="T7" fmla="*/ 205 h 505"/>
                <a:gd name="T8" fmla="*/ 444 w 505"/>
                <a:gd name="T9" fmla="*/ 223 h 505"/>
                <a:gd name="T10" fmla="*/ 445 w 505"/>
                <a:gd name="T11" fmla="*/ 238 h 505"/>
                <a:gd name="T12" fmla="*/ 437 w 505"/>
                <a:gd name="T13" fmla="*/ 251 h 505"/>
                <a:gd name="T14" fmla="*/ 253 w 505"/>
                <a:gd name="T15" fmla="*/ 435 h 505"/>
                <a:gd name="T16" fmla="*/ 237 w 505"/>
                <a:gd name="T17" fmla="*/ 443 h 505"/>
                <a:gd name="T18" fmla="*/ 220 w 505"/>
                <a:gd name="T19" fmla="*/ 445 h 505"/>
                <a:gd name="T20" fmla="*/ 202 w 505"/>
                <a:gd name="T21" fmla="*/ 443 h 505"/>
                <a:gd name="T22" fmla="*/ 186 w 505"/>
                <a:gd name="T23" fmla="*/ 435 h 505"/>
                <a:gd name="T24" fmla="*/ 77 w 505"/>
                <a:gd name="T25" fmla="*/ 328 h 505"/>
                <a:gd name="T26" fmla="*/ 67 w 505"/>
                <a:gd name="T27" fmla="*/ 314 h 505"/>
                <a:gd name="T28" fmla="*/ 61 w 505"/>
                <a:gd name="T29" fmla="*/ 297 h 505"/>
                <a:gd name="T30" fmla="*/ 60 w 505"/>
                <a:gd name="T31" fmla="*/ 280 h 505"/>
                <a:gd name="T32" fmla="*/ 64 w 505"/>
                <a:gd name="T33" fmla="*/ 263 h 505"/>
                <a:gd name="T34" fmla="*/ 74 w 505"/>
                <a:gd name="T35" fmla="*/ 248 h 505"/>
                <a:gd name="T36" fmla="*/ 258 w 505"/>
                <a:gd name="T37" fmla="*/ 64 h 505"/>
                <a:gd name="T38" fmla="*/ 272 w 505"/>
                <a:gd name="T39" fmla="*/ 60 h 505"/>
                <a:gd name="T40" fmla="*/ 287 w 505"/>
                <a:gd name="T41" fmla="*/ 63 h 505"/>
                <a:gd name="T42" fmla="*/ 307 w 505"/>
                <a:gd name="T43" fmla="*/ 75 h 505"/>
                <a:gd name="T44" fmla="*/ 321 w 505"/>
                <a:gd name="T45" fmla="*/ 87 h 505"/>
                <a:gd name="T46" fmla="*/ 337 w 505"/>
                <a:gd name="T47" fmla="*/ 92 h 505"/>
                <a:gd name="T48" fmla="*/ 355 w 505"/>
                <a:gd name="T49" fmla="*/ 87 h 505"/>
                <a:gd name="T50" fmla="*/ 365 w 505"/>
                <a:gd name="T51" fmla="*/ 73 h 505"/>
                <a:gd name="T52" fmla="*/ 368 w 505"/>
                <a:gd name="T53" fmla="*/ 57 h 505"/>
                <a:gd name="T54" fmla="*/ 359 w 505"/>
                <a:gd name="T55" fmla="*/ 41 h 505"/>
                <a:gd name="T56" fmla="*/ 331 w 505"/>
                <a:gd name="T57" fmla="*/ 18 h 505"/>
                <a:gd name="T58" fmla="*/ 301 w 505"/>
                <a:gd name="T59" fmla="*/ 4 h 505"/>
                <a:gd name="T60" fmla="*/ 272 w 505"/>
                <a:gd name="T61" fmla="*/ 0 h 505"/>
                <a:gd name="T62" fmla="*/ 244 w 505"/>
                <a:gd name="T63" fmla="*/ 4 h 505"/>
                <a:gd name="T64" fmla="*/ 220 w 505"/>
                <a:gd name="T65" fmla="*/ 19 h 505"/>
                <a:gd name="T66" fmla="*/ 28 w 505"/>
                <a:gd name="T67" fmla="*/ 209 h 505"/>
                <a:gd name="T68" fmla="*/ 9 w 505"/>
                <a:gd name="T69" fmla="*/ 239 h 505"/>
                <a:gd name="T70" fmla="*/ 1 w 505"/>
                <a:gd name="T71" fmla="*/ 274 h 505"/>
                <a:gd name="T72" fmla="*/ 2 w 505"/>
                <a:gd name="T73" fmla="*/ 309 h 505"/>
                <a:gd name="T74" fmla="*/ 14 w 505"/>
                <a:gd name="T75" fmla="*/ 342 h 505"/>
                <a:gd name="T76" fmla="*/ 35 w 505"/>
                <a:gd name="T77" fmla="*/ 370 h 505"/>
                <a:gd name="T78" fmla="*/ 153 w 505"/>
                <a:gd name="T79" fmla="*/ 485 h 505"/>
                <a:gd name="T80" fmla="*/ 184 w 505"/>
                <a:gd name="T81" fmla="*/ 500 h 505"/>
                <a:gd name="T82" fmla="*/ 220 w 505"/>
                <a:gd name="T83" fmla="*/ 505 h 505"/>
                <a:gd name="T84" fmla="*/ 231 w 505"/>
                <a:gd name="T85" fmla="*/ 505 h 505"/>
                <a:gd name="T86" fmla="*/ 266 w 505"/>
                <a:gd name="T87" fmla="*/ 497 h 505"/>
                <a:gd name="T88" fmla="*/ 296 w 505"/>
                <a:gd name="T89" fmla="*/ 478 h 505"/>
                <a:gd name="T90" fmla="*/ 487 w 505"/>
                <a:gd name="T91" fmla="*/ 286 h 505"/>
                <a:gd name="T92" fmla="*/ 501 w 505"/>
                <a:gd name="T93" fmla="*/ 261 h 505"/>
                <a:gd name="T94" fmla="*/ 505 w 505"/>
                <a:gd name="T95" fmla="*/ 233 h 505"/>
                <a:gd name="T96" fmla="*/ 501 w 505"/>
                <a:gd name="T97" fmla="*/ 204 h 505"/>
                <a:gd name="T98" fmla="*/ 487 w 505"/>
                <a:gd name="T99" fmla="*/ 174 h 505"/>
                <a:gd name="T100" fmla="*/ 464 w 505"/>
                <a:gd name="T101" fmla="*/ 146 h 505"/>
                <a:gd name="T102" fmla="*/ 449 w 505"/>
                <a:gd name="T103" fmla="*/ 137 h 505"/>
                <a:gd name="T104" fmla="*/ 432 w 505"/>
                <a:gd name="T105" fmla="*/ 139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05" h="505">
                  <a:moveTo>
                    <a:pt x="422" y="146"/>
                  </a:moveTo>
                  <a:lnTo>
                    <a:pt x="418" y="151"/>
                  </a:lnTo>
                  <a:lnTo>
                    <a:pt x="415" y="156"/>
                  </a:lnTo>
                  <a:lnTo>
                    <a:pt x="414" y="162"/>
                  </a:lnTo>
                  <a:lnTo>
                    <a:pt x="413" y="167"/>
                  </a:lnTo>
                  <a:lnTo>
                    <a:pt x="414" y="173"/>
                  </a:lnTo>
                  <a:lnTo>
                    <a:pt x="415" y="179"/>
                  </a:lnTo>
                  <a:lnTo>
                    <a:pt x="418" y="183"/>
                  </a:lnTo>
                  <a:lnTo>
                    <a:pt x="422" y="189"/>
                  </a:lnTo>
                  <a:lnTo>
                    <a:pt x="425" y="192"/>
                  </a:lnTo>
                  <a:lnTo>
                    <a:pt x="430" y="197"/>
                  </a:lnTo>
                  <a:lnTo>
                    <a:pt x="435" y="205"/>
                  </a:lnTo>
                  <a:lnTo>
                    <a:pt x="440" y="213"/>
                  </a:lnTo>
                  <a:lnTo>
                    <a:pt x="443" y="219"/>
                  </a:lnTo>
                  <a:lnTo>
                    <a:pt x="444" y="223"/>
                  </a:lnTo>
                  <a:lnTo>
                    <a:pt x="445" y="228"/>
                  </a:lnTo>
                  <a:lnTo>
                    <a:pt x="445" y="233"/>
                  </a:lnTo>
                  <a:lnTo>
                    <a:pt x="445" y="238"/>
                  </a:lnTo>
                  <a:lnTo>
                    <a:pt x="443" y="242"/>
                  </a:lnTo>
                  <a:lnTo>
                    <a:pt x="440" y="247"/>
                  </a:lnTo>
                  <a:lnTo>
                    <a:pt x="437" y="251"/>
                  </a:lnTo>
                  <a:lnTo>
                    <a:pt x="261" y="428"/>
                  </a:lnTo>
                  <a:lnTo>
                    <a:pt x="257" y="431"/>
                  </a:lnTo>
                  <a:lnTo>
                    <a:pt x="253" y="435"/>
                  </a:lnTo>
                  <a:lnTo>
                    <a:pt x="247" y="439"/>
                  </a:lnTo>
                  <a:lnTo>
                    <a:pt x="242" y="441"/>
                  </a:lnTo>
                  <a:lnTo>
                    <a:pt x="237" y="443"/>
                  </a:lnTo>
                  <a:lnTo>
                    <a:pt x="231" y="444"/>
                  </a:lnTo>
                  <a:lnTo>
                    <a:pt x="226" y="445"/>
                  </a:lnTo>
                  <a:lnTo>
                    <a:pt x="220" y="445"/>
                  </a:lnTo>
                  <a:lnTo>
                    <a:pt x="213" y="445"/>
                  </a:lnTo>
                  <a:lnTo>
                    <a:pt x="208" y="444"/>
                  </a:lnTo>
                  <a:lnTo>
                    <a:pt x="202" y="443"/>
                  </a:lnTo>
                  <a:lnTo>
                    <a:pt x="197" y="441"/>
                  </a:lnTo>
                  <a:lnTo>
                    <a:pt x="192" y="439"/>
                  </a:lnTo>
                  <a:lnTo>
                    <a:pt x="186" y="435"/>
                  </a:lnTo>
                  <a:lnTo>
                    <a:pt x="182" y="432"/>
                  </a:lnTo>
                  <a:lnTo>
                    <a:pt x="177" y="428"/>
                  </a:lnTo>
                  <a:lnTo>
                    <a:pt x="77" y="328"/>
                  </a:lnTo>
                  <a:lnTo>
                    <a:pt x="74" y="324"/>
                  </a:lnTo>
                  <a:lnTo>
                    <a:pt x="69" y="319"/>
                  </a:lnTo>
                  <a:lnTo>
                    <a:pt x="67" y="314"/>
                  </a:lnTo>
                  <a:lnTo>
                    <a:pt x="64" y="309"/>
                  </a:lnTo>
                  <a:lnTo>
                    <a:pt x="63" y="304"/>
                  </a:lnTo>
                  <a:lnTo>
                    <a:pt x="61" y="297"/>
                  </a:lnTo>
                  <a:lnTo>
                    <a:pt x="60" y="292"/>
                  </a:lnTo>
                  <a:lnTo>
                    <a:pt x="60" y="285"/>
                  </a:lnTo>
                  <a:lnTo>
                    <a:pt x="60" y="280"/>
                  </a:lnTo>
                  <a:lnTo>
                    <a:pt x="61" y="274"/>
                  </a:lnTo>
                  <a:lnTo>
                    <a:pt x="63" y="268"/>
                  </a:lnTo>
                  <a:lnTo>
                    <a:pt x="64" y="263"/>
                  </a:lnTo>
                  <a:lnTo>
                    <a:pt x="67" y="257"/>
                  </a:lnTo>
                  <a:lnTo>
                    <a:pt x="70" y="252"/>
                  </a:lnTo>
                  <a:lnTo>
                    <a:pt x="74" y="248"/>
                  </a:lnTo>
                  <a:lnTo>
                    <a:pt x="78" y="243"/>
                  </a:lnTo>
                  <a:lnTo>
                    <a:pt x="254" y="69"/>
                  </a:lnTo>
                  <a:lnTo>
                    <a:pt x="258" y="64"/>
                  </a:lnTo>
                  <a:lnTo>
                    <a:pt x="262" y="62"/>
                  </a:lnTo>
                  <a:lnTo>
                    <a:pt x="268" y="61"/>
                  </a:lnTo>
                  <a:lnTo>
                    <a:pt x="272" y="60"/>
                  </a:lnTo>
                  <a:lnTo>
                    <a:pt x="277" y="60"/>
                  </a:lnTo>
                  <a:lnTo>
                    <a:pt x="282" y="61"/>
                  </a:lnTo>
                  <a:lnTo>
                    <a:pt x="287" y="63"/>
                  </a:lnTo>
                  <a:lnTo>
                    <a:pt x="291" y="64"/>
                  </a:lnTo>
                  <a:lnTo>
                    <a:pt x="300" y="70"/>
                  </a:lnTo>
                  <a:lnTo>
                    <a:pt x="307" y="75"/>
                  </a:lnTo>
                  <a:lnTo>
                    <a:pt x="313" y="81"/>
                  </a:lnTo>
                  <a:lnTo>
                    <a:pt x="317" y="84"/>
                  </a:lnTo>
                  <a:lnTo>
                    <a:pt x="321" y="87"/>
                  </a:lnTo>
                  <a:lnTo>
                    <a:pt x="327" y="90"/>
                  </a:lnTo>
                  <a:lnTo>
                    <a:pt x="332" y="91"/>
                  </a:lnTo>
                  <a:lnTo>
                    <a:pt x="337" y="92"/>
                  </a:lnTo>
                  <a:lnTo>
                    <a:pt x="344" y="91"/>
                  </a:lnTo>
                  <a:lnTo>
                    <a:pt x="349" y="90"/>
                  </a:lnTo>
                  <a:lnTo>
                    <a:pt x="355" y="87"/>
                  </a:lnTo>
                  <a:lnTo>
                    <a:pt x="359" y="84"/>
                  </a:lnTo>
                  <a:lnTo>
                    <a:pt x="363" y="78"/>
                  </a:lnTo>
                  <a:lnTo>
                    <a:pt x="365" y="73"/>
                  </a:lnTo>
                  <a:lnTo>
                    <a:pt x="368" y="68"/>
                  </a:lnTo>
                  <a:lnTo>
                    <a:pt x="368" y="62"/>
                  </a:lnTo>
                  <a:lnTo>
                    <a:pt x="368" y="57"/>
                  </a:lnTo>
                  <a:lnTo>
                    <a:pt x="365" y="50"/>
                  </a:lnTo>
                  <a:lnTo>
                    <a:pt x="363" y="45"/>
                  </a:lnTo>
                  <a:lnTo>
                    <a:pt x="359" y="41"/>
                  </a:lnTo>
                  <a:lnTo>
                    <a:pt x="350" y="32"/>
                  </a:lnTo>
                  <a:lnTo>
                    <a:pt x="341" y="25"/>
                  </a:lnTo>
                  <a:lnTo>
                    <a:pt x="331" y="18"/>
                  </a:lnTo>
                  <a:lnTo>
                    <a:pt x="321" y="13"/>
                  </a:lnTo>
                  <a:lnTo>
                    <a:pt x="312" y="8"/>
                  </a:lnTo>
                  <a:lnTo>
                    <a:pt x="301" y="4"/>
                  </a:lnTo>
                  <a:lnTo>
                    <a:pt x="291" y="2"/>
                  </a:lnTo>
                  <a:lnTo>
                    <a:pt x="282" y="0"/>
                  </a:lnTo>
                  <a:lnTo>
                    <a:pt x="272" y="0"/>
                  </a:lnTo>
                  <a:lnTo>
                    <a:pt x="262" y="0"/>
                  </a:lnTo>
                  <a:lnTo>
                    <a:pt x="254" y="2"/>
                  </a:lnTo>
                  <a:lnTo>
                    <a:pt x="244" y="4"/>
                  </a:lnTo>
                  <a:lnTo>
                    <a:pt x="236" y="9"/>
                  </a:lnTo>
                  <a:lnTo>
                    <a:pt x="227" y="13"/>
                  </a:lnTo>
                  <a:lnTo>
                    <a:pt x="220" y="19"/>
                  </a:lnTo>
                  <a:lnTo>
                    <a:pt x="212" y="26"/>
                  </a:lnTo>
                  <a:lnTo>
                    <a:pt x="35" y="201"/>
                  </a:lnTo>
                  <a:lnTo>
                    <a:pt x="28" y="209"/>
                  </a:lnTo>
                  <a:lnTo>
                    <a:pt x="20" y="219"/>
                  </a:lnTo>
                  <a:lnTo>
                    <a:pt x="14" y="228"/>
                  </a:lnTo>
                  <a:lnTo>
                    <a:pt x="9" y="239"/>
                  </a:lnTo>
                  <a:lnTo>
                    <a:pt x="5" y="251"/>
                  </a:lnTo>
                  <a:lnTo>
                    <a:pt x="2" y="262"/>
                  </a:lnTo>
                  <a:lnTo>
                    <a:pt x="1" y="274"/>
                  </a:lnTo>
                  <a:lnTo>
                    <a:pt x="0" y="285"/>
                  </a:lnTo>
                  <a:lnTo>
                    <a:pt x="1" y="297"/>
                  </a:lnTo>
                  <a:lnTo>
                    <a:pt x="2" y="309"/>
                  </a:lnTo>
                  <a:lnTo>
                    <a:pt x="5" y="321"/>
                  </a:lnTo>
                  <a:lnTo>
                    <a:pt x="9" y="331"/>
                  </a:lnTo>
                  <a:lnTo>
                    <a:pt x="14" y="342"/>
                  </a:lnTo>
                  <a:lnTo>
                    <a:pt x="20" y="352"/>
                  </a:lnTo>
                  <a:lnTo>
                    <a:pt x="26" y="361"/>
                  </a:lnTo>
                  <a:lnTo>
                    <a:pt x="35" y="370"/>
                  </a:lnTo>
                  <a:lnTo>
                    <a:pt x="135" y="470"/>
                  </a:lnTo>
                  <a:lnTo>
                    <a:pt x="143" y="478"/>
                  </a:lnTo>
                  <a:lnTo>
                    <a:pt x="153" y="485"/>
                  </a:lnTo>
                  <a:lnTo>
                    <a:pt x="163" y="491"/>
                  </a:lnTo>
                  <a:lnTo>
                    <a:pt x="173" y="497"/>
                  </a:lnTo>
                  <a:lnTo>
                    <a:pt x="184" y="500"/>
                  </a:lnTo>
                  <a:lnTo>
                    <a:pt x="196" y="503"/>
                  </a:lnTo>
                  <a:lnTo>
                    <a:pt x="208" y="505"/>
                  </a:lnTo>
                  <a:lnTo>
                    <a:pt x="220" y="505"/>
                  </a:lnTo>
                  <a:lnTo>
                    <a:pt x="220" y="505"/>
                  </a:lnTo>
                  <a:lnTo>
                    <a:pt x="220" y="505"/>
                  </a:lnTo>
                  <a:lnTo>
                    <a:pt x="231" y="505"/>
                  </a:lnTo>
                  <a:lnTo>
                    <a:pt x="243" y="503"/>
                  </a:lnTo>
                  <a:lnTo>
                    <a:pt x="255" y="500"/>
                  </a:lnTo>
                  <a:lnTo>
                    <a:pt x="266" y="497"/>
                  </a:lnTo>
                  <a:lnTo>
                    <a:pt x="276" y="491"/>
                  </a:lnTo>
                  <a:lnTo>
                    <a:pt x="286" y="485"/>
                  </a:lnTo>
                  <a:lnTo>
                    <a:pt x="296" y="478"/>
                  </a:lnTo>
                  <a:lnTo>
                    <a:pt x="304" y="470"/>
                  </a:lnTo>
                  <a:lnTo>
                    <a:pt x="479" y="294"/>
                  </a:lnTo>
                  <a:lnTo>
                    <a:pt x="487" y="286"/>
                  </a:lnTo>
                  <a:lnTo>
                    <a:pt x="492" y="278"/>
                  </a:lnTo>
                  <a:lnTo>
                    <a:pt x="496" y="269"/>
                  </a:lnTo>
                  <a:lnTo>
                    <a:pt x="501" y="261"/>
                  </a:lnTo>
                  <a:lnTo>
                    <a:pt x="503" y="252"/>
                  </a:lnTo>
                  <a:lnTo>
                    <a:pt x="505" y="242"/>
                  </a:lnTo>
                  <a:lnTo>
                    <a:pt x="505" y="233"/>
                  </a:lnTo>
                  <a:lnTo>
                    <a:pt x="505" y="223"/>
                  </a:lnTo>
                  <a:lnTo>
                    <a:pt x="503" y="213"/>
                  </a:lnTo>
                  <a:lnTo>
                    <a:pt x="501" y="204"/>
                  </a:lnTo>
                  <a:lnTo>
                    <a:pt x="497" y="194"/>
                  </a:lnTo>
                  <a:lnTo>
                    <a:pt x="492" y="183"/>
                  </a:lnTo>
                  <a:lnTo>
                    <a:pt x="487" y="174"/>
                  </a:lnTo>
                  <a:lnTo>
                    <a:pt x="480" y="164"/>
                  </a:lnTo>
                  <a:lnTo>
                    <a:pt x="473" y="156"/>
                  </a:lnTo>
                  <a:lnTo>
                    <a:pt x="464" y="146"/>
                  </a:lnTo>
                  <a:lnTo>
                    <a:pt x="460" y="143"/>
                  </a:lnTo>
                  <a:lnTo>
                    <a:pt x="454" y="139"/>
                  </a:lnTo>
                  <a:lnTo>
                    <a:pt x="449" y="137"/>
                  </a:lnTo>
                  <a:lnTo>
                    <a:pt x="443" y="137"/>
                  </a:lnTo>
                  <a:lnTo>
                    <a:pt x="437" y="137"/>
                  </a:lnTo>
                  <a:lnTo>
                    <a:pt x="432" y="139"/>
                  </a:lnTo>
                  <a:lnTo>
                    <a:pt x="427" y="143"/>
                  </a:lnTo>
                  <a:lnTo>
                    <a:pt x="422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3819"/>
            <p:cNvSpPr>
              <a:spLocks/>
            </p:cNvSpPr>
            <p:nvPr/>
          </p:nvSpPr>
          <p:spPr bwMode="auto">
            <a:xfrm>
              <a:off x="11104563" y="1997075"/>
              <a:ext cx="114300" cy="114300"/>
            </a:xfrm>
            <a:custGeom>
              <a:avLst/>
              <a:gdLst>
                <a:gd name="T0" fmla="*/ 10 w 362"/>
                <a:gd name="T1" fmla="*/ 352 h 360"/>
                <a:gd name="T2" fmla="*/ 14 w 362"/>
                <a:gd name="T3" fmla="*/ 355 h 360"/>
                <a:gd name="T4" fmla="*/ 20 w 362"/>
                <a:gd name="T5" fmla="*/ 358 h 360"/>
                <a:gd name="T6" fmla="*/ 25 w 362"/>
                <a:gd name="T7" fmla="*/ 360 h 360"/>
                <a:gd name="T8" fmla="*/ 30 w 362"/>
                <a:gd name="T9" fmla="*/ 360 h 360"/>
                <a:gd name="T10" fmla="*/ 37 w 362"/>
                <a:gd name="T11" fmla="*/ 360 h 360"/>
                <a:gd name="T12" fmla="*/ 42 w 362"/>
                <a:gd name="T13" fmla="*/ 358 h 360"/>
                <a:gd name="T14" fmla="*/ 48 w 362"/>
                <a:gd name="T15" fmla="*/ 355 h 360"/>
                <a:gd name="T16" fmla="*/ 52 w 362"/>
                <a:gd name="T17" fmla="*/ 352 h 360"/>
                <a:gd name="T18" fmla="*/ 352 w 362"/>
                <a:gd name="T19" fmla="*/ 52 h 360"/>
                <a:gd name="T20" fmla="*/ 356 w 362"/>
                <a:gd name="T21" fmla="*/ 46 h 360"/>
                <a:gd name="T22" fmla="*/ 359 w 362"/>
                <a:gd name="T23" fmla="*/ 41 h 360"/>
                <a:gd name="T24" fmla="*/ 361 w 362"/>
                <a:gd name="T25" fmla="*/ 36 h 360"/>
                <a:gd name="T26" fmla="*/ 362 w 362"/>
                <a:gd name="T27" fmla="*/ 30 h 360"/>
                <a:gd name="T28" fmla="*/ 361 w 362"/>
                <a:gd name="T29" fmla="*/ 24 h 360"/>
                <a:gd name="T30" fmla="*/ 359 w 362"/>
                <a:gd name="T31" fmla="*/ 18 h 360"/>
                <a:gd name="T32" fmla="*/ 356 w 362"/>
                <a:gd name="T33" fmla="*/ 13 h 360"/>
                <a:gd name="T34" fmla="*/ 352 w 362"/>
                <a:gd name="T35" fmla="*/ 9 h 360"/>
                <a:gd name="T36" fmla="*/ 348 w 362"/>
                <a:gd name="T37" fmla="*/ 4 h 360"/>
                <a:gd name="T38" fmla="*/ 343 w 362"/>
                <a:gd name="T39" fmla="*/ 2 h 360"/>
                <a:gd name="T40" fmla="*/ 337 w 362"/>
                <a:gd name="T41" fmla="*/ 0 h 360"/>
                <a:gd name="T42" fmla="*/ 332 w 362"/>
                <a:gd name="T43" fmla="*/ 0 h 360"/>
                <a:gd name="T44" fmla="*/ 325 w 362"/>
                <a:gd name="T45" fmla="*/ 0 h 360"/>
                <a:gd name="T46" fmla="*/ 320 w 362"/>
                <a:gd name="T47" fmla="*/ 2 h 360"/>
                <a:gd name="T48" fmla="*/ 315 w 362"/>
                <a:gd name="T49" fmla="*/ 4 h 360"/>
                <a:gd name="T50" fmla="*/ 310 w 362"/>
                <a:gd name="T51" fmla="*/ 9 h 360"/>
                <a:gd name="T52" fmla="*/ 10 w 362"/>
                <a:gd name="T53" fmla="*/ 309 h 360"/>
                <a:gd name="T54" fmla="*/ 6 w 362"/>
                <a:gd name="T55" fmla="*/ 314 h 360"/>
                <a:gd name="T56" fmla="*/ 3 w 362"/>
                <a:gd name="T57" fmla="*/ 319 h 360"/>
                <a:gd name="T58" fmla="*/ 1 w 362"/>
                <a:gd name="T59" fmla="*/ 325 h 360"/>
                <a:gd name="T60" fmla="*/ 0 w 362"/>
                <a:gd name="T61" fmla="*/ 330 h 360"/>
                <a:gd name="T62" fmla="*/ 1 w 362"/>
                <a:gd name="T63" fmla="*/ 336 h 360"/>
                <a:gd name="T64" fmla="*/ 3 w 362"/>
                <a:gd name="T65" fmla="*/ 342 h 360"/>
                <a:gd name="T66" fmla="*/ 6 w 362"/>
                <a:gd name="T67" fmla="*/ 346 h 360"/>
                <a:gd name="T68" fmla="*/ 10 w 362"/>
                <a:gd name="T69" fmla="*/ 35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2" h="360">
                  <a:moveTo>
                    <a:pt x="10" y="352"/>
                  </a:moveTo>
                  <a:lnTo>
                    <a:pt x="14" y="355"/>
                  </a:lnTo>
                  <a:lnTo>
                    <a:pt x="20" y="358"/>
                  </a:lnTo>
                  <a:lnTo>
                    <a:pt x="25" y="360"/>
                  </a:lnTo>
                  <a:lnTo>
                    <a:pt x="30" y="360"/>
                  </a:lnTo>
                  <a:lnTo>
                    <a:pt x="37" y="360"/>
                  </a:lnTo>
                  <a:lnTo>
                    <a:pt x="42" y="358"/>
                  </a:lnTo>
                  <a:lnTo>
                    <a:pt x="48" y="355"/>
                  </a:lnTo>
                  <a:lnTo>
                    <a:pt x="52" y="352"/>
                  </a:lnTo>
                  <a:lnTo>
                    <a:pt x="352" y="52"/>
                  </a:lnTo>
                  <a:lnTo>
                    <a:pt x="356" y="46"/>
                  </a:lnTo>
                  <a:lnTo>
                    <a:pt x="359" y="41"/>
                  </a:lnTo>
                  <a:lnTo>
                    <a:pt x="361" y="36"/>
                  </a:lnTo>
                  <a:lnTo>
                    <a:pt x="362" y="30"/>
                  </a:lnTo>
                  <a:lnTo>
                    <a:pt x="361" y="24"/>
                  </a:lnTo>
                  <a:lnTo>
                    <a:pt x="359" y="18"/>
                  </a:lnTo>
                  <a:lnTo>
                    <a:pt x="356" y="13"/>
                  </a:lnTo>
                  <a:lnTo>
                    <a:pt x="352" y="9"/>
                  </a:lnTo>
                  <a:lnTo>
                    <a:pt x="348" y="4"/>
                  </a:lnTo>
                  <a:lnTo>
                    <a:pt x="343" y="2"/>
                  </a:lnTo>
                  <a:lnTo>
                    <a:pt x="337" y="0"/>
                  </a:lnTo>
                  <a:lnTo>
                    <a:pt x="332" y="0"/>
                  </a:lnTo>
                  <a:lnTo>
                    <a:pt x="325" y="0"/>
                  </a:lnTo>
                  <a:lnTo>
                    <a:pt x="320" y="2"/>
                  </a:lnTo>
                  <a:lnTo>
                    <a:pt x="315" y="4"/>
                  </a:lnTo>
                  <a:lnTo>
                    <a:pt x="310" y="9"/>
                  </a:lnTo>
                  <a:lnTo>
                    <a:pt x="10" y="309"/>
                  </a:lnTo>
                  <a:lnTo>
                    <a:pt x="6" y="314"/>
                  </a:lnTo>
                  <a:lnTo>
                    <a:pt x="3" y="319"/>
                  </a:lnTo>
                  <a:lnTo>
                    <a:pt x="1" y="325"/>
                  </a:lnTo>
                  <a:lnTo>
                    <a:pt x="0" y="330"/>
                  </a:lnTo>
                  <a:lnTo>
                    <a:pt x="1" y="336"/>
                  </a:lnTo>
                  <a:lnTo>
                    <a:pt x="3" y="342"/>
                  </a:lnTo>
                  <a:lnTo>
                    <a:pt x="6" y="346"/>
                  </a:lnTo>
                  <a:lnTo>
                    <a:pt x="10" y="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3" name="Freeform 376"/>
          <p:cNvSpPr>
            <a:spLocks noEditPoints="1"/>
          </p:cNvSpPr>
          <p:nvPr/>
        </p:nvSpPr>
        <p:spPr bwMode="auto">
          <a:xfrm>
            <a:off x="10125718" y="4418614"/>
            <a:ext cx="211189" cy="523632"/>
          </a:xfrm>
          <a:custGeom>
            <a:avLst/>
            <a:gdLst>
              <a:gd name="T0" fmla="*/ 238 w 362"/>
              <a:gd name="T1" fmla="*/ 496 h 903"/>
              <a:gd name="T2" fmla="*/ 275 w 362"/>
              <a:gd name="T3" fmla="*/ 527 h 903"/>
              <a:gd name="T4" fmla="*/ 297 w 362"/>
              <a:gd name="T5" fmla="*/ 571 h 903"/>
              <a:gd name="T6" fmla="*/ 300 w 362"/>
              <a:gd name="T7" fmla="*/ 623 h 903"/>
              <a:gd name="T8" fmla="*/ 281 w 362"/>
              <a:gd name="T9" fmla="*/ 668 h 903"/>
              <a:gd name="T10" fmla="*/ 247 w 362"/>
              <a:gd name="T11" fmla="*/ 702 h 903"/>
              <a:gd name="T12" fmla="*/ 150 w 362"/>
              <a:gd name="T13" fmla="*/ 417 h 903"/>
              <a:gd name="T14" fmla="*/ 107 w 362"/>
              <a:gd name="T15" fmla="*/ 395 h 903"/>
              <a:gd name="T16" fmla="*/ 75 w 362"/>
              <a:gd name="T17" fmla="*/ 359 h 903"/>
              <a:gd name="T18" fmla="*/ 60 w 362"/>
              <a:gd name="T19" fmla="*/ 311 h 903"/>
              <a:gd name="T20" fmla="*/ 67 w 362"/>
              <a:gd name="T21" fmla="*/ 261 h 903"/>
              <a:gd name="T22" fmla="*/ 93 w 362"/>
              <a:gd name="T23" fmla="*/ 219 h 903"/>
              <a:gd name="T24" fmla="*/ 131 w 362"/>
              <a:gd name="T25" fmla="*/ 191 h 903"/>
              <a:gd name="T26" fmla="*/ 211 w 362"/>
              <a:gd name="T27" fmla="*/ 184 h 903"/>
              <a:gd name="T28" fmla="*/ 255 w 362"/>
              <a:gd name="T29" fmla="*/ 206 h 903"/>
              <a:gd name="T30" fmla="*/ 286 w 362"/>
              <a:gd name="T31" fmla="*/ 243 h 903"/>
              <a:gd name="T32" fmla="*/ 301 w 362"/>
              <a:gd name="T33" fmla="*/ 290 h 903"/>
              <a:gd name="T34" fmla="*/ 310 w 362"/>
              <a:gd name="T35" fmla="*/ 322 h 903"/>
              <a:gd name="T36" fmla="*/ 337 w 362"/>
              <a:gd name="T37" fmla="*/ 330 h 903"/>
              <a:gd name="T38" fmla="*/ 359 w 362"/>
              <a:gd name="T39" fmla="*/ 313 h 903"/>
              <a:gd name="T40" fmla="*/ 354 w 362"/>
              <a:gd name="T41" fmla="*/ 253 h 903"/>
              <a:gd name="T42" fmla="*/ 318 w 362"/>
              <a:gd name="T43" fmla="*/ 184 h 903"/>
              <a:gd name="T44" fmla="*/ 257 w 362"/>
              <a:gd name="T45" fmla="*/ 137 h 903"/>
              <a:gd name="T46" fmla="*/ 211 w 362"/>
              <a:gd name="T47" fmla="*/ 23 h 903"/>
              <a:gd name="T48" fmla="*/ 192 w 362"/>
              <a:gd name="T49" fmla="*/ 2 h 903"/>
              <a:gd name="T50" fmla="*/ 163 w 362"/>
              <a:gd name="T51" fmla="*/ 5 h 903"/>
              <a:gd name="T52" fmla="*/ 150 w 362"/>
              <a:gd name="T53" fmla="*/ 30 h 903"/>
              <a:gd name="T54" fmla="*/ 92 w 362"/>
              <a:gd name="T55" fmla="*/ 144 h 903"/>
              <a:gd name="T56" fmla="*/ 34 w 362"/>
              <a:gd name="T57" fmla="*/ 196 h 903"/>
              <a:gd name="T58" fmla="*/ 2 w 362"/>
              <a:gd name="T59" fmla="*/ 268 h 903"/>
              <a:gd name="T60" fmla="*/ 7 w 362"/>
              <a:gd name="T61" fmla="*/ 349 h 903"/>
              <a:gd name="T62" fmla="*/ 43 w 362"/>
              <a:gd name="T63" fmla="*/ 418 h 903"/>
              <a:gd name="T64" fmla="*/ 105 w 362"/>
              <a:gd name="T65" fmla="*/ 465 h 903"/>
              <a:gd name="T66" fmla="*/ 141 w 362"/>
              <a:gd name="T67" fmla="*/ 715 h 903"/>
              <a:gd name="T68" fmla="*/ 99 w 362"/>
              <a:gd name="T69" fmla="*/ 690 h 903"/>
              <a:gd name="T70" fmla="*/ 71 w 362"/>
              <a:gd name="T71" fmla="*/ 651 h 903"/>
              <a:gd name="T72" fmla="*/ 60 w 362"/>
              <a:gd name="T73" fmla="*/ 602 h 903"/>
              <a:gd name="T74" fmla="*/ 46 w 362"/>
              <a:gd name="T75" fmla="*/ 577 h 903"/>
              <a:gd name="T76" fmla="*/ 19 w 362"/>
              <a:gd name="T77" fmla="*/ 575 h 903"/>
              <a:gd name="T78" fmla="*/ 0 w 362"/>
              <a:gd name="T79" fmla="*/ 596 h 903"/>
              <a:gd name="T80" fmla="*/ 11 w 362"/>
              <a:gd name="T81" fmla="*/ 666 h 903"/>
              <a:gd name="T82" fmla="*/ 54 w 362"/>
              <a:gd name="T83" fmla="*/ 730 h 903"/>
              <a:gd name="T84" fmla="*/ 119 w 362"/>
              <a:gd name="T85" fmla="*/ 772 h 903"/>
              <a:gd name="T86" fmla="*/ 153 w 362"/>
              <a:gd name="T87" fmla="*/ 885 h 903"/>
              <a:gd name="T88" fmla="*/ 174 w 362"/>
              <a:gd name="T89" fmla="*/ 903 h 903"/>
              <a:gd name="T90" fmla="*/ 202 w 362"/>
              <a:gd name="T91" fmla="*/ 894 h 903"/>
              <a:gd name="T92" fmla="*/ 211 w 362"/>
              <a:gd name="T93" fmla="*/ 779 h 903"/>
              <a:gd name="T94" fmla="*/ 283 w 362"/>
              <a:gd name="T95" fmla="*/ 750 h 903"/>
              <a:gd name="T96" fmla="*/ 336 w 362"/>
              <a:gd name="T97" fmla="*/ 694 h 903"/>
              <a:gd name="T98" fmla="*/ 361 w 362"/>
              <a:gd name="T99" fmla="*/ 619 h 903"/>
              <a:gd name="T100" fmla="*/ 350 w 362"/>
              <a:gd name="T101" fmla="*/ 538 h 903"/>
              <a:gd name="T102" fmla="*/ 307 w 362"/>
              <a:gd name="T103" fmla="*/ 474 h 903"/>
              <a:gd name="T104" fmla="*/ 242 w 362"/>
              <a:gd name="T105" fmla="*/ 432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" h="903">
                <a:moveTo>
                  <a:pt x="211" y="718"/>
                </a:moveTo>
                <a:lnTo>
                  <a:pt x="211" y="486"/>
                </a:lnTo>
                <a:lnTo>
                  <a:pt x="220" y="489"/>
                </a:lnTo>
                <a:lnTo>
                  <a:pt x="230" y="492"/>
                </a:lnTo>
                <a:lnTo>
                  <a:pt x="238" y="496"/>
                </a:lnTo>
                <a:lnTo>
                  <a:pt x="247" y="502"/>
                </a:lnTo>
                <a:lnTo>
                  <a:pt x="255" y="507"/>
                </a:lnTo>
                <a:lnTo>
                  <a:pt x="262" y="513"/>
                </a:lnTo>
                <a:lnTo>
                  <a:pt x="268" y="520"/>
                </a:lnTo>
                <a:lnTo>
                  <a:pt x="275" y="527"/>
                </a:lnTo>
                <a:lnTo>
                  <a:pt x="281" y="536"/>
                </a:lnTo>
                <a:lnTo>
                  <a:pt x="286" y="543"/>
                </a:lnTo>
                <a:lnTo>
                  <a:pt x="291" y="553"/>
                </a:lnTo>
                <a:lnTo>
                  <a:pt x="294" y="562"/>
                </a:lnTo>
                <a:lnTo>
                  <a:pt x="297" y="571"/>
                </a:lnTo>
                <a:lnTo>
                  <a:pt x="300" y="581"/>
                </a:lnTo>
                <a:lnTo>
                  <a:pt x="301" y="592"/>
                </a:lnTo>
                <a:lnTo>
                  <a:pt x="301" y="602"/>
                </a:lnTo>
                <a:lnTo>
                  <a:pt x="301" y="612"/>
                </a:lnTo>
                <a:lnTo>
                  <a:pt x="300" y="623"/>
                </a:lnTo>
                <a:lnTo>
                  <a:pt x="297" y="632"/>
                </a:lnTo>
                <a:lnTo>
                  <a:pt x="294" y="642"/>
                </a:lnTo>
                <a:lnTo>
                  <a:pt x="291" y="651"/>
                </a:lnTo>
                <a:lnTo>
                  <a:pt x="286" y="659"/>
                </a:lnTo>
                <a:lnTo>
                  <a:pt x="281" y="668"/>
                </a:lnTo>
                <a:lnTo>
                  <a:pt x="275" y="676"/>
                </a:lnTo>
                <a:lnTo>
                  <a:pt x="268" y="684"/>
                </a:lnTo>
                <a:lnTo>
                  <a:pt x="262" y="690"/>
                </a:lnTo>
                <a:lnTo>
                  <a:pt x="255" y="697"/>
                </a:lnTo>
                <a:lnTo>
                  <a:pt x="247" y="702"/>
                </a:lnTo>
                <a:lnTo>
                  <a:pt x="238" y="708"/>
                </a:lnTo>
                <a:lnTo>
                  <a:pt x="230" y="712"/>
                </a:lnTo>
                <a:lnTo>
                  <a:pt x="220" y="715"/>
                </a:lnTo>
                <a:lnTo>
                  <a:pt x="211" y="718"/>
                </a:lnTo>
                <a:close/>
                <a:moveTo>
                  <a:pt x="150" y="417"/>
                </a:moveTo>
                <a:lnTo>
                  <a:pt x="141" y="415"/>
                </a:lnTo>
                <a:lnTo>
                  <a:pt x="131" y="410"/>
                </a:lnTo>
                <a:lnTo>
                  <a:pt x="123" y="406"/>
                </a:lnTo>
                <a:lnTo>
                  <a:pt x="114" y="401"/>
                </a:lnTo>
                <a:lnTo>
                  <a:pt x="107" y="395"/>
                </a:lnTo>
                <a:lnTo>
                  <a:pt x="99" y="389"/>
                </a:lnTo>
                <a:lnTo>
                  <a:pt x="93" y="383"/>
                </a:lnTo>
                <a:lnTo>
                  <a:pt x="86" y="375"/>
                </a:lnTo>
                <a:lnTo>
                  <a:pt x="80" y="368"/>
                </a:lnTo>
                <a:lnTo>
                  <a:pt x="75" y="359"/>
                </a:lnTo>
                <a:lnTo>
                  <a:pt x="71" y="350"/>
                </a:lnTo>
                <a:lnTo>
                  <a:pt x="67" y="341"/>
                </a:lnTo>
                <a:lnTo>
                  <a:pt x="64" y="331"/>
                </a:lnTo>
                <a:lnTo>
                  <a:pt x="61" y="321"/>
                </a:lnTo>
                <a:lnTo>
                  <a:pt x="60" y="311"/>
                </a:lnTo>
                <a:lnTo>
                  <a:pt x="60" y="301"/>
                </a:lnTo>
                <a:lnTo>
                  <a:pt x="60" y="290"/>
                </a:lnTo>
                <a:lnTo>
                  <a:pt x="61" y="281"/>
                </a:lnTo>
                <a:lnTo>
                  <a:pt x="64" y="270"/>
                </a:lnTo>
                <a:lnTo>
                  <a:pt x="67" y="261"/>
                </a:lnTo>
                <a:lnTo>
                  <a:pt x="71" y="252"/>
                </a:lnTo>
                <a:lnTo>
                  <a:pt x="75" y="243"/>
                </a:lnTo>
                <a:lnTo>
                  <a:pt x="80" y="235"/>
                </a:lnTo>
                <a:lnTo>
                  <a:pt x="86" y="227"/>
                </a:lnTo>
                <a:lnTo>
                  <a:pt x="93" y="219"/>
                </a:lnTo>
                <a:lnTo>
                  <a:pt x="99" y="212"/>
                </a:lnTo>
                <a:lnTo>
                  <a:pt x="107" y="206"/>
                </a:lnTo>
                <a:lnTo>
                  <a:pt x="114" y="200"/>
                </a:lnTo>
                <a:lnTo>
                  <a:pt x="123" y="195"/>
                </a:lnTo>
                <a:lnTo>
                  <a:pt x="131" y="191"/>
                </a:lnTo>
                <a:lnTo>
                  <a:pt x="141" y="187"/>
                </a:lnTo>
                <a:lnTo>
                  <a:pt x="150" y="184"/>
                </a:lnTo>
                <a:lnTo>
                  <a:pt x="150" y="417"/>
                </a:lnTo>
                <a:close/>
                <a:moveTo>
                  <a:pt x="211" y="424"/>
                </a:moveTo>
                <a:lnTo>
                  <a:pt x="211" y="184"/>
                </a:lnTo>
                <a:lnTo>
                  <a:pt x="220" y="187"/>
                </a:lnTo>
                <a:lnTo>
                  <a:pt x="230" y="191"/>
                </a:lnTo>
                <a:lnTo>
                  <a:pt x="238" y="195"/>
                </a:lnTo>
                <a:lnTo>
                  <a:pt x="247" y="200"/>
                </a:lnTo>
                <a:lnTo>
                  <a:pt x="255" y="206"/>
                </a:lnTo>
                <a:lnTo>
                  <a:pt x="262" y="212"/>
                </a:lnTo>
                <a:lnTo>
                  <a:pt x="268" y="219"/>
                </a:lnTo>
                <a:lnTo>
                  <a:pt x="275" y="227"/>
                </a:lnTo>
                <a:lnTo>
                  <a:pt x="281" y="235"/>
                </a:lnTo>
                <a:lnTo>
                  <a:pt x="286" y="243"/>
                </a:lnTo>
                <a:lnTo>
                  <a:pt x="291" y="252"/>
                </a:lnTo>
                <a:lnTo>
                  <a:pt x="294" y="261"/>
                </a:lnTo>
                <a:lnTo>
                  <a:pt x="297" y="270"/>
                </a:lnTo>
                <a:lnTo>
                  <a:pt x="300" y="281"/>
                </a:lnTo>
                <a:lnTo>
                  <a:pt x="301" y="290"/>
                </a:lnTo>
                <a:lnTo>
                  <a:pt x="301" y="301"/>
                </a:lnTo>
                <a:lnTo>
                  <a:pt x="302" y="306"/>
                </a:lnTo>
                <a:lnTo>
                  <a:pt x="304" y="313"/>
                </a:lnTo>
                <a:lnTo>
                  <a:pt x="306" y="317"/>
                </a:lnTo>
                <a:lnTo>
                  <a:pt x="310" y="322"/>
                </a:lnTo>
                <a:lnTo>
                  <a:pt x="315" y="326"/>
                </a:lnTo>
                <a:lnTo>
                  <a:pt x="319" y="329"/>
                </a:lnTo>
                <a:lnTo>
                  <a:pt x="325" y="330"/>
                </a:lnTo>
                <a:lnTo>
                  <a:pt x="331" y="331"/>
                </a:lnTo>
                <a:lnTo>
                  <a:pt x="337" y="330"/>
                </a:lnTo>
                <a:lnTo>
                  <a:pt x="342" y="329"/>
                </a:lnTo>
                <a:lnTo>
                  <a:pt x="348" y="326"/>
                </a:lnTo>
                <a:lnTo>
                  <a:pt x="352" y="322"/>
                </a:lnTo>
                <a:lnTo>
                  <a:pt x="356" y="317"/>
                </a:lnTo>
                <a:lnTo>
                  <a:pt x="359" y="313"/>
                </a:lnTo>
                <a:lnTo>
                  <a:pt x="361" y="306"/>
                </a:lnTo>
                <a:lnTo>
                  <a:pt x="362" y="301"/>
                </a:lnTo>
                <a:lnTo>
                  <a:pt x="361" y="284"/>
                </a:lnTo>
                <a:lnTo>
                  <a:pt x="359" y="268"/>
                </a:lnTo>
                <a:lnTo>
                  <a:pt x="354" y="253"/>
                </a:lnTo>
                <a:lnTo>
                  <a:pt x="350" y="238"/>
                </a:lnTo>
                <a:lnTo>
                  <a:pt x="344" y="223"/>
                </a:lnTo>
                <a:lnTo>
                  <a:pt x="336" y="209"/>
                </a:lnTo>
                <a:lnTo>
                  <a:pt x="327" y="196"/>
                </a:lnTo>
                <a:lnTo>
                  <a:pt x="318" y="184"/>
                </a:lnTo>
                <a:lnTo>
                  <a:pt x="307" y="172"/>
                </a:lnTo>
                <a:lnTo>
                  <a:pt x="296" y="162"/>
                </a:lnTo>
                <a:lnTo>
                  <a:pt x="283" y="153"/>
                </a:lnTo>
                <a:lnTo>
                  <a:pt x="271" y="144"/>
                </a:lnTo>
                <a:lnTo>
                  <a:pt x="257" y="137"/>
                </a:lnTo>
                <a:lnTo>
                  <a:pt x="242" y="130"/>
                </a:lnTo>
                <a:lnTo>
                  <a:pt x="227" y="126"/>
                </a:lnTo>
                <a:lnTo>
                  <a:pt x="211" y="123"/>
                </a:lnTo>
                <a:lnTo>
                  <a:pt x="211" y="30"/>
                </a:lnTo>
                <a:lnTo>
                  <a:pt x="211" y="23"/>
                </a:lnTo>
                <a:lnTo>
                  <a:pt x="208" y="18"/>
                </a:lnTo>
                <a:lnTo>
                  <a:pt x="205" y="12"/>
                </a:lnTo>
                <a:lnTo>
                  <a:pt x="202" y="8"/>
                </a:lnTo>
                <a:lnTo>
                  <a:pt x="198" y="5"/>
                </a:lnTo>
                <a:lnTo>
                  <a:pt x="192" y="2"/>
                </a:lnTo>
                <a:lnTo>
                  <a:pt x="187" y="1"/>
                </a:lnTo>
                <a:lnTo>
                  <a:pt x="181" y="0"/>
                </a:lnTo>
                <a:lnTo>
                  <a:pt x="174" y="1"/>
                </a:lnTo>
                <a:lnTo>
                  <a:pt x="169" y="2"/>
                </a:lnTo>
                <a:lnTo>
                  <a:pt x="163" y="5"/>
                </a:lnTo>
                <a:lnTo>
                  <a:pt x="159" y="8"/>
                </a:lnTo>
                <a:lnTo>
                  <a:pt x="156" y="12"/>
                </a:lnTo>
                <a:lnTo>
                  <a:pt x="153" y="18"/>
                </a:lnTo>
                <a:lnTo>
                  <a:pt x="152" y="24"/>
                </a:lnTo>
                <a:lnTo>
                  <a:pt x="150" y="30"/>
                </a:lnTo>
                <a:lnTo>
                  <a:pt x="150" y="123"/>
                </a:lnTo>
                <a:lnTo>
                  <a:pt x="134" y="126"/>
                </a:lnTo>
                <a:lnTo>
                  <a:pt x="119" y="130"/>
                </a:lnTo>
                <a:lnTo>
                  <a:pt x="105" y="137"/>
                </a:lnTo>
                <a:lnTo>
                  <a:pt x="92" y="144"/>
                </a:lnTo>
                <a:lnTo>
                  <a:pt x="78" y="153"/>
                </a:lnTo>
                <a:lnTo>
                  <a:pt x="66" y="162"/>
                </a:lnTo>
                <a:lnTo>
                  <a:pt x="54" y="172"/>
                </a:lnTo>
                <a:lnTo>
                  <a:pt x="43" y="184"/>
                </a:lnTo>
                <a:lnTo>
                  <a:pt x="34" y="196"/>
                </a:lnTo>
                <a:lnTo>
                  <a:pt x="25" y="209"/>
                </a:lnTo>
                <a:lnTo>
                  <a:pt x="18" y="223"/>
                </a:lnTo>
                <a:lnTo>
                  <a:pt x="11" y="238"/>
                </a:lnTo>
                <a:lnTo>
                  <a:pt x="7" y="253"/>
                </a:lnTo>
                <a:lnTo>
                  <a:pt x="2" y="268"/>
                </a:lnTo>
                <a:lnTo>
                  <a:pt x="0" y="284"/>
                </a:lnTo>
                <a:lnTo>
                  <a:pt x="0" y="301"/>
                </a:lnTo>
                <a:lnTo>
                  <a:pt x="0" y="317"/>
                </a:lnTo>
                <a:lnTo>
                  <a:pt x="2" y="333"/>
                </a:lnTo>
                <a:lnTo>
                  <a:pt x="7" y="349"/>
                </a:lnTo>
                <a:lnTo>
                  <a:pt x="11" y="364"/>
                </a:lnTo>
                <a:lnTo>
                  <a:pt x="18" y="378"/>
                </a:lnTo>
                <a:lnTo>
                  <a:pt x="25" y="392"/>
                </a:lnTo>
                <a:lnTo>
                  <a:pt x="34" y="405"/>
                </a:lnTo>
                <a:lnTo>
                  <a:pt x="43" y="418"/>
                </a:lnTo>
                <a:lnTo>
                  <a:pt x="54" y="430"/>
                </a:lnTo>
                <a:lnTo>
                  <a:pt x="66" y="439"/>
                </a:lnTo>
                <a:lnTo>
                  <a:pt x="78" y="449"/>
                </a:lnTo>
                <a:lnTo>
                  <a:pt x="92" y="458"/>
                </a:lnTo>
                <a:lnTo>
                  <a:pt x="105" y="465"/>
                </a:lnTo>
                <a:lnTo>
                  <a:pt x="119" y="470"/>
                </a:lnTo>
                <a:lnTo>
                  <a:pt x="134" y="476"/>
                </a:lnTo>
                <a:lnTo>
                  <a:pt x="150" y="479"/>
                </a:lnTo>
                <a:lnTo>
                  <a:pt x="150" y="718"/>
                </a:lnTo>
                <a:lnTo>
                  <a:pt x="141" y="715"/>
                </a:lnTo>
                <a:lnTo>
                  <a:pt x="131" y="712"/>
                </a:lnTo>
                <a:lnTo>
                  <a:pt x="123" y="708"/>
                </a:lnTo>
                <a:lnTo>
                  <a:pt x="114" y="702"/>
                </a:lnTo>
                <a:lnTo>
                  <a:pt x="107" y="697"/>
                </a:lnTo>
                <a:lnTo>
                  <a:pt x="99" y="690"/>
                </a:lnTo>
                <a:lnTo>
                  <a:pt x="93" y="684"/>
                </a:lnTo>
                <a:lnTo>
                  <a:pt x="86" y="676"/>
                </a:lnTo>
                <a:lnTo>
                  <a:pt x="80" y="668"/>
                </a:lnTo>
                <a:lnTo>
                  <a:pt x="75" y="660"/>
                </a:lnTo>
                <a:lnTo>
                  <a:pt x="71" y="651"/>
                </a:lnTo>
                <a:lnTo>
                  <a:pt x="67" y="642"/>
                </a:lnTo>
                <a:lnTo>
                  <a:pt x="64" y="632"/>
                </a:lnTo>
                <a:lnTo>
                  <a:pt x="61" y="623"/>
                </a:lnTo>
                <a:lnTo>
                  <a:pt x="60" y="612"/>
                </a:lnTo>
                <a:lnTo>
                  <a:pt x="60" y="602"/>
                </a:lnTo>
                <a:lnTo>
                  <a:pt x="59" y="596"/>
                </a:lnTo>
                <a:lnTo>
                  <a:pt x="58" y="591"/>
                </a:lnTo>
                <a:lnTo>
                  <a:pt x="55" y="585"/>
                </a:lnTo>
                <a:lnTo>
                  <a:pt x="52" y="581"/>
                </a:lnTo>
                <a:lnTo>
                  <a:pt x="46" y="577"/>
                </a:lnTo>
                <a:lnTo>
                  <a:pt x="42" y="575"/>
                </a:lnTo>
                <a:lnTo>
                  <a:pt x="36" y="572"/>
                </a:lnTo>
                <a:lnTo>
                  <a:pt x="30" y="571"/>
                </a:lnTo>
                <a:lnTo>
                  <a:pt x="24" y="572"/>
                </a:lnTo>
                <a:lnTo>
                  <a:pt x="19" y="575"/>
                </a:lnTo>
                <a:lnTo>
                  <a:pt x="13" y="577"/>
                </a:lnTo>
                <a:lnTo>
                  <a:pt x="9" y="581"/>
                </a:lnTo>
                <a:lnTo>
                  <a:pt x="5" y="585"/>
                </a:lnTo>
                <a:lnTo>
                  <a:pt x="2" y="591"/>
                </a:lnTo>
                <a:lnTo>
                  <a:pt x="0" y="596"/>
                </a:lnTo>
                <a:lnTo>
                  <a:pt x="0" y="602"/>
                </a:lnTo>
                <a:lnTo>
                  <a:pt x="0" y="619"/>
                </a:lnTo>
                <a:lnTo>
                  <a:pt x="2" y="635"/>
                </a:lnTo>
                <a:lnTo>
                  <a:pt x="7" y="651"/>
                </a:lnTo>
                <a:lnTo>
                  <a:pt x="11" y="666"/>
                </a:lnTo>
                <a:lnTo>
                  <a:pt x="18" y="680"/>
                </a:lnTo>
                <a:lnTo>
                  <a:pt x="25" y="694"/>
                </a:lnTo>
                <a:lnTo>
                  <a:pt x="34" y="706"/>
                </a:lnTo>
                <a:lnTo>
                  <a:pt x="43" y="719"/>
                </a:lnTo>
                <a:lnTo>
                  <a:pt x="54" y="730"/>
                </a:lnTo>
                <a:lnTo>
                  <a:pt x="66" y="741"/>
                </a:lnTo>
                <a:lnTo>
                  <a:pt x="78" y="750"/>
                </a:lnTo>
                <a:lnTo>
                  <a:pt x="92" y="759"/>
                </a:lnTo>
                <a:lnTo>
                  <a:pt x="105" y="765"/>
                </a:lnTo>
                <a:lnTo>
                  <a:pt x="119" y="772"/>
                </a:lnTo>
                <a:lnTo>
                  <a:pt x="134" y="776"/>
                </a:lnTo>
                <a:lnTo>
                  <a:pt x="150" y="779"/>
                </a:lnTo>
                <a:lnTo>
                  <a:pt x="150" y="873"/>
                </a:lnTo>
                <a:lnTo>
                  <a:pt x="152" y="879"/>
                </a:lnTo>
                <a:lnTo>
                  <a:pt x="153" y="885"/>
                </a:lnTo>
                <a:lnTo>
                  <a:pt x="156" y="890"/>
                </a:lnTo>
                <a:lnTo>
                  <a:pt x="159" y="894"/>
                </a:lnTo>
                <a:lnTo>
                  <a:pt x="163" y="897"/>
                </a:lnTo>
                <a:lnTo>
                  <a:pt x="169" y="901"/>
                </a:lnTo>
                <a:lnTo>
                  <a:pt x="174" y="903"/>
                </a:lnTo>
                <a:lnTo>
                  <a:pt x="181" y="903"/>
                </a:lnTo>
                <a:lnTo>
                  <a:pt x="187" y="903"/>
                </a:lnTo>
                <a:lnTo>
                  <a:pt x="192" y="901"/>
                </a:lnTo>
                <a:lnTo>
                  <a:pt x="198" y="897"/>
                </a:lnTo>
                <a:lnTo>
                  <a:pt x="202" y="894"/>
                </a:lnTo>
                <a:lnTo>
                  <a:pt x="205" y="890"/>
                </a:lnTo>
                <a:lnTo>
                  <a:pt x="208" y="885"/>
                </a:lnTo>
                <a:lnTo>
                  <a:pt x="211" y="879"/>
                </a:lnTo>
                <a:lnTo>
                  <a:pt x="211" y="873"/>
                </a:lnTo>
                <a:lnTo>
                  <a:pt x="211" y="779"/>
                </a:lnTo>
                <a:lnTo>
                  <a:pt x="227" y="776"/>
                </a:lnTo>
                <a:lnTo>
                  <a:pt x="242" y="772"/>
                </a:lnTo>
                <a:lnTo>
                  <a:pt x="257" y="765"/>
                </a:lnTo>
                <a:lnTo>
                  <a:pt x="271" y="758"/>
                </a:lnTo>
                <a:lnTo>
                  <a:pt x="283" y="750"/>
                </a:lnTo>
                <a:lnTo>
                  <a:pt x="296" y="741"/>
                </a:lnTo>
                <a:lnTo>
                  <a:pt x="307" y="730"/>
                </a:lnTo>
                <a:lnTo>
                  <a:pt x="318" y="719"/>
                </a:lnTo>
                <a:lnTo>
                  <a:pt x="327" y="706"/>
                </a:lnTo>
                <a:lnTo>
                  <a:pt x="336" y="694"/>
                </a:lnTo>
                <a:lnTo>
                  <a:pt x="344" y="680"/>
                </a:lnTo>
                <a:lnTo>
                  <a:pt x="350" y="666"/>
                </a:lnTo>
                <a:lnTo>
                  <a:pt x="354" y="651"/>
                </a:lnTo>
                <a:lnTo>
                  <a:pt x="359" y="635"/>
                </a:lnTo>
                <a:lnTo>
                  <a:pt x="361" y="619"/>
                </a:lnTo>
                <a:lnTo>
                  <a:pt x="362" y="602"/>
                </a:lnTo>
                <a:lnTo>
                  <a:pt x="361" y="585"/>
                </a:lnTo>
                <a:lnTo>
                  <a:pt x="359" y="569"/>
                </a:lnTo>
                <a:lnTo>
                  <a:pt x="354" y="553"/>
                </a:lnTo>
                <a:lnTo>
                  <a:pt x="350" y="538"/>
                </a:lnTo>
                <a:lnTo>
                  <a:pt x="344" y="524"/>
                </a:lnTo>
                <a:lnTo>
                  <a:pt x="336" y="510"/>
                </a:lnTo>
                <a:lnTo>
                  <a:pt x="327" y="497"/>
                </a:lnTo>
                <a:lnTo>
                  <a:pt x="318" y="484"/>
                </a:lnTo>
                <a:lnTo>
                  <a:pt x="307" y="474"/>
                </a:lnTo>
                <a:lnTo>
                  <a:pt x="296" y="463"/>
                </a:lnTo>
                <a:lnTo>
                  <a:pt x="283" y="453"/>
                </a:lnTo>
                <a:lnTo>
                  <a:pt x="271" y="445"/>
                </a:lnTo>
                <a:lnTo>
                  <a:pt x="257" y="438"/>
                </a:lnTo>
                <a:lnTo>
                  <a:pt x="242" y="432"/>
                </a:lnTo>
                <a:lnTo>
                  <a:pt x="227" y="428"/>
                </a:lnTo>
                <a:lnTo>
                  <a:pt x="211" y="424"/>
                </a:lnTo>
                <a:close/>
              </a:path>
            </a:pathLst>
          </a:custGeom>
          <a:solidFill>
            <a:srgbClr val="FFBE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5007712" y="2484105"/>
            <a:ext cx="2167427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rgbClr val="1C819E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FBD7F5-A471-43BD-B56C-461413086A4E}"/>
              </a:ext>
            </a:extLst>
          </p:cNvPr>
          <p:cNvSpPr txBox="1"/>
          <p:nvPr/>
        </p:nvSpPr>
        <p:spPr>
          <a:xfrm>
            <a:off x="5379682" y="2832671"/>
            <a:ext cx="1423487" cy="4103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9152171" y="2484105"/>
            <a:ext cx="2167427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rgbClr val="FFBE0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DFBD7F5-A471-43BD-B56C-461413086A4E}"/>
              </a:ext>
            </a:extLst>
          </p:cNvPr>
          <p:cNvSpPr txBox="1"/>
          <p:nvPr/>
        </p:nvSpPr>
        <p:spPr>
          <a:xfrm>
            <a:off x="9524141" y="2832671"/>
            <a:ext cx="1423487" cy="4103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2944630" y="4060368"/>
            <a:ext cx="2167427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rgbClr val="FFBE0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DFBD7F5-A471-43BD-B56C-461413086A4E}"/>
              </a:ext>
            </a:extLst>
          </p:cNvPr>
          <p:cNvSpPr txBox="1"/>
          <p:nvPr/>
        </p:nvSpPr>
        <p:spPr>
          <a:xfrm>
            <a:off x="3316600" y="4408934"/>
            <a:ext cx="1423487" cy="4103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7079943" y="4060368"/>
            <a:ext cx="2167427" cy="2564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DFBD7F5-A471-43BD-B56C-461413086A4E}"/>
              </a:ext>
            </a:extLst>
          </p:cNvPr>
          <p:cNvSpPr txBox="1"/>
          <p:nvPr/>
        </p:nvSpPr>
        <p:spPr>
          <a:xfrm>
            <a:off x="7451913" y="4408934"/>
            <a:ext cx="1423487" cy="4103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5AF2A3-7C3A-42AD-A463-7A69FE281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769D-EAAB-4845-93F1-8B50EDFF520E}" type="datetime1">
              <a:rPr lang="en-US" smtClean="0"/>
              <a:t>8/10/2020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1150C0-9C73-412B-9BE8-34BEAEA9F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53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MARKET </a:t>
            </a:r>
            <a:r>
              <a:rPr lang="en-US" sz="4000" b="1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GROWTH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198D5520-0D79-462C-A3B1-F44A5A8747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9624031"/>
              </p:ext>
            </p:extLst>
          </p:nvPr>
        </p:nvGraphicFramePr>
        <p:xfrm>
          <a:off x="514801" y="1315767"/>
          <a:ext cx="11162399" cy="29004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Oval 12"/>
          <p:cNvSpPr/>
          <p:nvPr/>
        </p:nvSpPr>
        <p:spPr>
          <a:xfrm>
            <a:off x="906326" y="4485791"/>
            <a:ext cx="431443" cy="431443"/>
          </a:xfrm>
          <a:prstGeom prst="ellipse">
            <a:avLst/>
          </a:prstGeom>
          <a:solidFill>
            <a:srgbClr val="FFBE00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1434484" y="4587923"/>
            <a:ext cx="1225589" cy="22717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ts val="2000"/>
              </a:lnSpc>
            </a:pPr>
            <a:r>
              <a:rPr lang="en-US" sz="1200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27" name="Oval 26"/>
          <p:cNvSpPr/>
          <p:nvPr/>
        </p:nvSpPr>
        <p:spPr>
          <a:xfrm>
            <a:off x="906326" y="5004855"/>
            <a:ext cx="431443" cy="431443"/>
          </a:xfrm>
          <a:prstGeom prst="ellipse">
            <a:avLst/>
          </a:prstGeom>
          <a:solidFill>
            <a:srgbClr val="404040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1434484" y="5106987"/>
            <a:ext cx="1225589" cy="22717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ts val="2000"/>
              </a:lnSpc>
            </a:pPr>
            <a:r>
              <a:rPr lang="en-US" sz="1200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</a:t>
            </a:r>
          </a:p>
        </p:txBody>
      </p:sp>
      <p:sp>
        <p:nvSpPr>
          <p:cNvPr id="30" name="Oval 29"/>
          <p:cNvSpPr/>
          <p:nvPr/>
        </p:nvSpPr>
        <p:spPr>
          <a:xfrm>
            <a:off x="906326" y="5523919"/>
            <a:ext cx="431443" cy="431443"/>
          </a:xfrm>
          <a:prstGeom prst="ellipse">
            <a:avLst/>
          </a:prstGeom>
          <a:solidFill>
            <a:srgbClr val="1C819E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0155F1C-8FDA-4C29-A73E-D860059661AD}"/>
              </a:ext>
            </a:extLst>
          </p:cNvPr>
          <p:cNvSpPr txBox="1"/>
          <p:nvPr/>
        </p:nvSpPr>
        <p:spPr>
          <a:xfrm>
            <a:off x="1434484" y="5626051"/>
            <a:ext cx="1225589" cy="22717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ts val="2000"/>
              </a:lnSpc>
            </a:pPr>
            <a:r>
              <a:rPr lang="en-US" sz="1200" b="1" spc="50" dirty="0">
                <a:solidFill>
                  <a:schemeClr val="tx1">
                    <a:lumMod val="75000"/>
                    <a:lumOff val="25000"/>
                  </a:schemeClr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</a:t>
            </a:r>
          </a:p>
        </p:txBody>
      </p:sp>
      <p:cxnSp>
        <p:nvCxnSpPr>
          <p:cNvPr id="35" name="Straight Connector 34"/>
          <p:cNvCxnSpPr/>
          <p:nvPr/>
        </p:nvCxnSpPr>
        <p:spPr>
          <a:xfrm>
            <a:off x="2991994" y="4573272"/>
            <a:ext cx="0" cy="1294608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EDFBD7F5-A471-43BD-B56C-461413086A4E}"/>
              </a:ext>
            </a:extLst>
          </p:cNvPr>
          <p:cNvSpPr txBox="1"/>
          <p:nvPr/>
        </p:nvSpPr>
        <p:spPr>
          <a:xfrm>
            <a:off x="3323915" y="4855092"/>
            <a:ext cx="7924655" cy="7309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900"/>
              </a:lnSpc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Lorem ipsum dolor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elit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.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Etiam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tristique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mattis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pulvinar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.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Curabitur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vel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libero a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nisl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convallis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congue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ac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sed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tortor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.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Morbi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imperdiet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vitae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purus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a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vulputate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.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Nulla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justo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amet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libero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tristique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dignissim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ea typeface="Ebrima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040227" y="4619692"/>
            <a:ext cx="163640" cy="163640"/>
            <a:chOff x="7602538" y="1917700"/>
            <a:chExt cx="284163" cy="284163"/>
          </a:xfrm>
          <a:solidFill>
            <a:srgbClr val="F2F2F2"/>
          </a:solidFill>
        </p:grpSpPr>
        <p:sp>
          <p:nvSpPr>
            <p:cNvPr id="42" name="Freeform 3986"/>
            <p:cNvSpPr>
              <a:spLocks/>
            </p:cNvSpPr>
            <p:nvPr/>
          </p:nvSpPr>
          <p:spPr bwMode="auto">
            <a:xfrm>
              <a:off x="7654925" y="1917700"/>
              <a:ext cx="177800" cy="228600"/>
            </a:xfrm>
            <a:custGeom>
              <a:avLst/>
              <a:gdLst>
                <a:gd name="T0" fmla="*/ 15 w 559"/>
                <a:gd name="T1" fmla="*/ 301 h 720"/>
                <a:gd name="T2" fmla="*/ 130 w 559"/>
                <a:gd name="T3" fmla="*/ 301 h 720"/>
                <a:gd name="T4" fmla="*/ 130 w 559"/>
                <a:gd name="T5" fmla="*/ 705 h 720"/>
                <a:gd name="T6" fmla="*/ 131 w 559"/>
                <a:gd name="T7" fmla="*/ 707 h 720"/>
                <a:gd name="T8" fmla="*/ 131 w 559"/>
                <a:gd name="T9" fmla="*/ 710 h 720"/>
                <a:gd name="T10" fmla="*/ 133 w 559"/>
                <a:gd name="T11" fmla="*/ 713 h 720"/>
                <a:gd name="T12" fmla="*/ 134 w 559"/>
                <a:gd name="T13" fmla="*/ 716 h 720"/>
                <a:gd name="T14" fmla="*/ 136 w 559"/>
                <a:gd name="T15" fmla="*/ 717 h 720"/>
                <a:gd name="T16" fmla="*/ 139 w 559"/>
                <a:gd name="T17" fmla="*/ 719 h 720"/>
                <a:gd name="T18" fmla="*/ 142 w 559"/>
                <a:gd name="T19" fmla="*/ 719 h 720"/>
                <a:gd name="T20" fmla="*/ 145 w 559"/>
                <a:gd name="T21" fmla="*/ 720 h 720"/>
                <a:gd name="T22" fmla="*/ 415 w 559"/>
                <a:gd name="T23" fmla="*/ 720 h 720"/>
                <a:gd name="T24" fmla="*/ 417 w 559"/>
                <a:gd name="T25" fmla="*/ 719 h 720"/>
                <a:gd name="T26" fmla="*/ 420 w 559"/>
                <a:gd name="T27" fmla="*/ 719 h 720"/>
                <a:gd name="T28" fmla="*/ 423 w 559"/>
                <a:gd name="T29" fmla="*/ 717 h 720"/>
                <a:gd name="T30" fmla="*/ 425 w 559"/>
                <a:gd name="T31" fmla="*/ 716 h 720"/>
                <a:gd name="T32" fmla="*/ 427 w 559"/>
                <a:gd name="T33" fmla="*/ 713 h 720"/>
                <a:gd name="T34" fmla="*/ 428 w 559"/>
                <a:gd name="T35" fmla="*/ 710 h 720"/>
                <a:gd name="T36" fmla="*/ 429 w 559"/>
                <a:gd name="T37" fmla="*/ 708 h 720"/>
                <a:gd name="T38" fmla="*/ 430 w 559"/>
                <a:gd name="T39" fmla="*/ 705 h 720"/>
                <a:gd name="T40" fmla="*/ 430 w 559"/>
                <a:gd name="T41" fmla="*/ 301 h 720"/>
                <a:gd name="T42" fmla="*/ 544 w 559"/>
                <a:gd name="T43" fmla="*/ 301 h 720"/>
                <a:gd name="T44" fmla="*/ 549 w 559"/>
                <a:gd name="T45" fmla="*/ 300 h 720"/>
                <a:gd name="T46" fmla="*/ 552 w 559"/>
                <a:gd name="T47" fmla="*/ 298 h 720"/>
                <a:gd name="T48" fmla="*/ 556 w 559"/>
                <a:gd name="T49" fmla="*/ 295 h 720"/>
                <a:gd name="T50" fmla="*/ 558 w 559"/>
                <a:gd name="T51" fmla="*/ 291 h 720"/>
                <a:gd name="T52" fmla="*/ 559 w 559"/>
                <a:gd name="T53" fmla="*/ 287 h 720"/>
                <a:gd name="T54" fmla="*/ 559 w 559"/>
                <a:gd name="T55" fmla="*/ 282 h 720"/>
                <a:gd name="T56" fmla="*/ 558 w 559"/>
                <a:gd name="T57" fmla="*/ 278 h 720"/>
                <a:gd name="T58" fmla="*/ 555 w 559"/>
                <a:gd name="T59" fmla="*/ 275 h 720"/>
                <a:gd name="T60" fmla="*/ 291 w 559"/>
                <a:gd name="T61" fmla="*/ 5 h 720"/>
                <a:gd name="T62" fmla="*/ 289 w 559"/>
                <a:gd name="T63" fmla="*/ 4 h 720"/>
                <a:gd name="T64" fmla="*/ 285 w 559"/>
                <a:gd name="T65" fmla="*/ 1 h 720"/>
                <a:gd name="T66" fmla="*/ 283 w 559"/>
                <a:gd name="T67" fmla="*/ 1 h 720"/>
                <a:gd name="T68" fmla="*/ 280 w 559"/>
                <a:gd name="T69" fmla="*/ 0 h 720"/>
                <a:gd name="T70" fmla="*/ 277 w 559"/>
                <a:gd name="T71" fmla="*/ 1 h 720"/>
                <a:gd name="T72" fmla="*/ 275 w 559"/>
                <a:gd name="T73" fmla="*/ 1 h 720"/>
                <a:gd name="T74" fmla="*/ 271 w 559"/>
                <a:gd name="T75" fmla="*/ 4 h 720"/>
                <a:gd name="T76" fmla="*/ 269 w 559"/>
                <a:gd name="T77" fmla="*/ 5 h 720"/>
                <a:gd name="T78" fmla="*/ 4 w 559"/>
                <a:gd name="T79" fmla="*/ 275 h 720"/>
                <a:gd name="T80" fmla="*/ 2 w 559"/>
                <a:gd name="T81" fmla="*/ 278 h 720"/>
                <a:gd name="T82" fmla="*/ 1 w 559"/>
                <a:gd name="T83" fmla="*/ 282 h 720"/>
                <a:gd name="T84" fmla="*/ 0 w 559"/>
                <a:gd name="T85" fmla="*/ 287 h 720"/>
                <a:gd name="T86" fmla="*/ 1 w 559"/>
                <a:gd name="T87" fmla="*/ 291 h 720"/>
                <a:gd name="T88" fmla="*/ 4 w 559"/>
                <a:gd name="T89" fmla="*/ 294 h 720"/>
                <a:gd name="T90" fmla="*/ 8 w 559"/>
                <a:gd name="T91" fmla="*/ 298 h 720"/>
                <a:gd name="T92" fmla="*/ 11 w 559"/>
                <a:gd name="T93" fmla="*/ 300 h 720"/>
                <a:gd name="T94" fmla="*/ 15 w 559"/>
                <a:gd name="T95" fmla="*/ 301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59" h="720">
                  <a:moveTo>
                    <a:pt x="15" y="301"/>
                  </a:moveTo>
                  <a:lnTo>
                    <a:pt x="130" y="301"/>
                  </a:lnTo>
                  <a:lnTo>
                    <a:pt x="130" y="705"/>
                  </a:lnTo>
                  <a:lnTo>
                    <a:pt x="131" y="707"/>
                  </a:lnTo>
                  <a:lnTo>
                    <a:pt x="131" y="710"/>
                  </a:lnTo>
                  <a:lnTo>
                    <a:pt x="133" y="713"/>
                  </a:lnTo>
                  <a:lnTo>
                    <a:pt x="134" y="716"/>
                  </a:lnTo>
                  <a:lnTo>
                    <a:pt x="136" y="717"/>
                  </a:lnTo>
                  <a:lnTo>
                    <a:pt x="139" y="719"/>
                  </a:lnTo>
                  <a:lnTo>
                    <a:pt x="142" y="719"/>
                  </a:lnTo>
                  <a:lnTo>
                    <a:pt x="145" y="720"/>
                  </a:lnTo>
                  <a:lnTo>
                    <a:pt x="415" y="720"/>
                  </a:lnTo>
                  <a:lnTo>
                    <a:pt x="417" y="719"/>
                  </a:lnTo>
                  <a:lnTo>
                    <a:pt x="420" y="719"/>
                  </a:lnTo>
                  <a:lnTo>
                    <a:pt x="423" y="717"/>
                  </a:lnTo>
                  <a:lnTo>
                    <a:pt x="425" y="716"/>
                  </a:lnTo>
                  <a:lnTo>
                    <a:pt x="427" y="713"/>
                  </a:lnTo>
                  <a:lnTo>
                    <a:pt x="428" y="710"/>
                  </a:lnTo>
                  <a:lnTo>
                    <a:pt x="429" y="708"/>
                  </a:lnTo>
                  <a:lnTo>
                    <a:pt x="430" y="705"/>
                  </a:lnTo>
                  <a:lnTo>
                    <a:pt x="430" y="301"/>
                  </a:lnTo>
                  <a:lnTo>
                    <a:pt x="544" y="301"/>
                  </a:lnTo>
                  <a:lnTo>
                    <a:pt x="549" y="300"/>
                  </a:lnTo>
                  <a:lnTo>
                    <a:pt x="552" y="298"/>
                  </a:lnTo>
                  <a:lnTo>
                    <a:pt x="556" y="295"/>
                  </a:lnTo>
                  <a:lnTo>
                    <a:pt x="558" y="291"/>
                  </a:lnTo>
                  <a:lnTo>
                    <a:pt x="559" y="287"/>
                  </a:lnTo>
                  <a:lnTo>
                    <a:pt x="559" y="282"/>
                  </a:lnTo>
                  <a:lnTo>
                    <a:pt x="558" y="278"/>
                  </a:lnTo>
                  <a:lnTo>
                    <a:pt x="555" y="275"/>
                  </a:lnTo>
                  <a:lnTo>
                    <a:pt x="291" y="5"/>
                  </a:lnTo>
                  <a:lnTo>
                    <a:pt x="289" y="4"/>
                  </a:lnTo>
                  <a:lnTo>
                    <a:pt x="285" y="1"/>
                  </a:lnTo>
                  <a:lnTo>
                    <a:pt x="283" y="1"/>
                  </a:lnTo>
                  <a:lnTo>
                    <a:pt x="280" y="0"/>
                  </a:lnTo>
                  <a:lnTo>
                    <a:pt x="277" y="1"/>
                  </a:lnTo>
                  <a:lnTo>
                    <a:pt x="275" y="1"/>
                  </a:lnTo>
                  <a:lnTo>
                    <a:pt x="271" y="4"/>
                  </a:lnTo>
                  <a:lnTo>
                    <a:pt x="269" y="5"/>
                  </a:lnTo>
                  <a:lnTo>
                    <a:pt x="4" y="275"/>
                  </a:lnTo>
                  <a:lnTo>
                    <a:pt x="2" y="278"/>
                  </a:lnTo>
                  <a:lnTo>
                    <a:pt x="1" y="282"/>
                  </a:lnTo>
                  <a:lnTo>
                    <a:pt x="0" y="287"/>
                  </a:lnTo>
                  <a:lnTo>
                    <a:pt x="1" y="291"/>
                  </a:lnTo>
                  <a:lnTo>
                    <a:pt x="4" y="294"/>
                  </a:lnTo>
                  <a:lnTo>
                    <a:pt x="8" y="298"/>
                  </a:lnTo>
                  <a:lnTo>
                    <a:pt x="11" y="300"/>
                  </a:lnTo>
                  <a:lnTo>
                    <a:pt x="15" y="3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987"/>
            <p:cNvSpPr>
              <a:spLocks/>
            </p:cNvSpPr>
            <p:nvPr/>
          </p:nvSpPr>
          <p:spPr bwMode="auto">
            <a:xfrm>
              <a:off x="7602538" y="2127250"/>
              <a:ext cx="284163" cy="74613"/>
            </a:xfrm>
            <a:custGeom>
              <a:avLst/>
              <a:gdLst>
                <a:gd name="T0" fmla="*/ 868 w 898"/>
                <a:gd name="T1" fmla="*/ 0 h 239"/>
                <a:gd name="T2" fmla="*/ 862 w 898"/>
                <a:gd name="T3" fmla="*/ 0 h 239"/>
                <a:gd name="T4" fmla="*/ 857 w 898"/>
                <a:gd name="T5" fmla="*/ 2 h 239"/>
                <a:gd name="T6" fmla="*/ 851 w 898"/>
                <a:gd name="T7" fmla="*/ 5 h 239"/>
                <a:gd name="T8" fmla="*/ 847 w 898"/>
                <a:gd name="T9" fmla="*/ 9 h 239"/>
                <a:gd name="T10" fmla="*/ 844 w 898"/>
                <a:gd name="T11" fmla="*/ 13 h 239"/>
                <a:gd name="T12" fmla="*/ 840 w 898"/>
                <a:gd name="T13" fmla="*/ 18 h 239"/>
                <a:gd name="T14" fmla="*/ 839 w 898"/>
                <a:gd name="T15" fmla="*/ 24 h 239"/>
                <a:gd name="T16" fmla="*/ 838 w 898"/>
                <a:gd name="T17" fmla="*/ 30 h 239"/>
                <a:gd name="T18" fmla="*/ 838 w 898"/>
                <a:gd name="T19" fmla="*/ 179 h 239"/>
                <a:gd name="T20" fmla="*/ 60 w 898"/>
                <a:gd name="T21" fmla="*/ 179 h 239"/>
                <a:gd name="T22" fmla="*/ 60 w 898"/>
                <a:gd name="T23" fmla="*/ 30 h 239"/>
                <a:gd name="T24" fmla="*/ 59 w 898"/>
                <a:gd name="T25" fmla="*/ 24 h 239"/>
                <a:gd name="T26" fmla="*/ 58 w 898"/>
                <a:gd name="T27" fmla="*/ 18 h 239"/>
                <a:gd name="T28" fmla="*/ 54 w 898"/>
                <a:gd name="T29" fmla="*/ 13 h 239"/>
                <a:gd name="T30" fmla="*/ 51 w 898"/>
                <a:gd name="T31" fmla="*/ 9 h 239"/>
                <a:gd name="T32" fmla="*/ 46 w 898"/>
                <a:gd name="T33" fmla="*/ 5 h 239"/>
                <a:gd name="T34" fmla="*/ 41 w 898"/>
                <a:gd name="T35" fmla="*/ 2 h 239"/>
                <a:gd name="T36" fmla="*/ 35 w 898"/>
                <a:gd name="T37" fmla="*/ 0 h 239"/>
                <a:gd name="T38" fmla="*/ 30 w 898"/>
                <a:gd name="T39" fmla="*/ 0 h 239"/>
                <a:gd name="T40" fmla="*/ 23 w 898"/>
                <a:gd name="T41" fmla="*/ 0 h 239"/>
                <a:gd name="T42" fmla="*/ 18 w 898"/>
                <a:gd name="T43" fmla="*/ 2 h 239"/>
                <a:gd name="T44" fmla="*/ 12 w 898"/>
                <a:gd name="T45" fmla="*/ 5 h 239"/>
                <a:gd name="T46" fmla="*/ 8 w 898"/>
                <a:gd name="T47" fmla="*/ 9 h 239"/>
                <a:gd name="T48" fmla="*/ 5 w 898"/>
                <a:gd name="T49" fmla="*/ 13 h 239"/>
                <a:gd name="T50" fmla="*/ 2 w 898"/>
                <a:gd name="T51" fmla="*/ 18 h 239"/>
                <a:gd name="T52" fmla="*/ 0 w 898"/>
                <a:gd name="T53" fmla="*/ 24 h 239"/>
                <a:gd name="T54" fmla="*/ 0 w 898"/>
                <a:gd name="T55" fmla="*/ 30 h 239"/>
                <a:gd name="T56" fmla="*/ 0 w 898"/>
                <a:gd name="T57" fmla="*/ 209 h 239"/>
                <a:gd name="T58" fmla="*/ 0 w 898"/>
                <a:gd name="T59" fmla="*/ 216 h 239"/>
                <a:gd name="T60" fmla="*/ 2 w 898"/>
                <a:gd name="T61" fmla="*/ 221 h 239"/>
                <a:gd name="T62" fmla="*/ 5 w 898"/>
                <a:gd name="T63" fmla="*/ 226 h 239"/>
                <a:gd name="T64" fmla="*/ 8 w 898"/>
                <a:gd name="T65" fmla="*/ 231 h 239"/>
                <a:gd name="T66" fmla="*/ 12 w 898"/>
                <a:gd name="T67" fmla="*/ 234 h 239"/>
                <a:gd name="T68" fmla="*/ 18 w 898"/>
                <a:gd name="T69" fmla="*/ 237 h 239"/>
                <a:gd name="T70" fmla="*/ 23 w 898"/>
                <a:gd name="T71" fmla="*/ 239 h 239"/>
                <a:gd name="T72" fmla="*/ 30 w 898"/>
                <a:gd name="T73" fmla="*/ 239 h 239"/>
                <a:gd name="T74" fmla="*/ 868 w 898"/>
                <a:gd name="T75" fmla="*/ 239 h 239"/>
                <a:gd name="T76" fmla="*/ 875 w 898"/>
                <a:gd name="T77" fmla="*/ 239 h 239"/>
                <a:gd name="T78" fmla="*/ 880 w 898"/>
                <a:gd name="T79" fmla="*/ 237 h 239"/>
                <a:gd name="T80" fmla="*/ 885 w 898"/>
                <a:gd name="T81" fmla="*/ 234 h 239"/>
                <a:gd name="T82" fmla="*/ 890 w 898"/>
                <a:gd name="T83" fmla="*/ 231 h 239"/>
                <a:gd name="T84" fmla="*/ 893 w 898"/>
                <a:gd name="T85" fmla="*/ 226 h 239"/>
                <a:gd name="T86" fmla="*/ 896 w 898"/>
                <a:gd name="T87" fmla="*/ 221 h 239"/>
                <a:gd name="T88" fmla="*/ 897 w 898"/>
                <a:gd name="T89" fmla="*/ 216 h 239"/>
                <a:gd name="T90" fmla="*/ 898 w 898"/>
                <a:gd name="T91" fmla="*/ 209 h 239"/>
                <a:gd name="T92" fmla="*/ 898 w 898"/>
                <a:gd name="T93" fmla="*/ 30 h 239"/>
                <a:gd name="T94" fmla="*/ 897 w 898"/>
                <a:gd name="T95" fmla="*/ 24 h 239"/>
                <a:gd name="T96" fmla="*/ 896 w 898"/>
                <a:gd name="T97" fmla="*/ 18 h 239"/>
                <a:gd name="T98" fmla="*/ 893 w 898"/>
                <a:gd name="T99" fmla="*/ 13 h 239"/>
                <a:gd name="T100" fmla="*/ 890 w 898"/>
                <a:gd name="T101" fmla="*/ 9 h 239"/>
                <a:gd name="T102" fmla="*/ 885 w 898"/>
                <a:gd name="T103" fmla="*/ 5 h 239"/>
                <a:gd name="T104" fmla="*/ 880 w 898"/>
                <a:gd name="T105" fmla="*/ 2 h 239"/>
                <a:gd name="T106" fmla="*/ 875 w 898"/>
                <a:gd name="T107" fmla="*/ 0 h 239"/>
                <a:gd name="T108" fmla="*/ 868 w 898"/>
                <a:gd name="T109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8" h="239">
                  <a:moveTo>
                    <a:pt x="868" y="0"/>
                  </a:moveTo>
                  <a:lnTo>
                    <a:pt x="862" y="0"/>
                  </a:lnTo>
                  <a:lnTo>
                    <a:pt x="857" y="2"/>
                  </a:lnTo>
                  <a:lnTo>
                    <a:pt x="851" y="5"/>
                  </a:lnTo>
                  <a:lnTo>
                    <a:pt x="847" y="9"/>
                  </a:lnTo>
                  <a:lnTo>
                    <a:pt x="844" y="13"/>
                  </a:lnTo>
                  <a:lnTo>
                    <a:pt x="840" y="18"/>
                  </a:lnTo>
                  <a:lnTo>
                    <a:pt x="839" y="24"/>
                  </a:lnTo>
                  <a:lnTo>
                    <a:pt x="838" y="30"/>
                  </a:lnTo>
                  <a:lnTo>
                    <a:pt x="838" y="179"/>
                  </a:lnTo>
                  <a:lnTo>
                    <a:pt x="60" y="179"/>
                  </a:lnTo>
                  <a:lnTo>
                    <a:pt x="60" y="30"/>
                  </a:lnTo>
                  <a:lnTo>
                    <a:pt x="59" y="24"/>
                  </a:lnTo>
                  <a:lnTo>
                    <a:pt x="58" y="18"/>
                  </a:lnTo>
                  <a:lnTo>
                    <a:pt x="54" y="13"/>
                  </a:lnTo>
                  <a:lnTo>
                    <a:pt x="51" y="9"/>
                  </a:lnTo>
                  <a:lnTo>
                    <a:pt x="46" y="5"/>
                  </a:lnTo>
                  <a:lnTo>
                    <a:pt x="41" y="2"/>
                  </a:lnTo>
                  <a:lnTo>
                    <a:pt x="35" y="0"/>
                  </a:lnTo>
                  <a:lnTo>
                    <a:pt x="30" y="0"/>
                  </a:lnTo>
                  <a:lnTo>
                    <a:pt x="23" y="0"/>
                  </a:lnTo>
                  <a:lnTo>
                    <a:pt x="18" y="2"/>
                  </a:lnTo>
                  <a:lnTo>
                    <a:pt x="12" y="5"/>
                  </a:lnTo>
                  <a:lnTo>
                    <a:pt x="8" y="9"/>
                  </a:lnTo>
                  <a:lnTo>
                    <a:pt x="5" y="13"/>
                  </a:lnTo>
                  <a:lnTo>
                    <a:pt x="2" y="18"/>
                  </a:lnTo>
                  <a:lnTo>
                    <a:pt x="0" y="24"/>
                  </a:lnTo>
                  <a:lnTo>
                    <a:pt x="0" y="30"/>
                  </a:lnTo>
                  <a:lnTo>
                    <a:pt x="0" y="209"/>
                  </a:lnTo>
                  <a:lnTo>
                    <a:pt x="0" y="216"/>
                  </a:lnTo>
                  <a:lnTo>
                    <a:pt x="2" y="221"/>
                  </a:lnTo>
                  <a:lnTo>
                    <a:pt x="5" y="226"/>
                  </a:lnTo>
                  <a:lnTo>
                    <a:pt x="8" y="231"/>
                  </a:lnTo>
                  <a:lnTo>
                    <a:pt x="12" y="234"/>
                  </a:lnTo>
                  <a:lnTo>
                    <a:pt x="18" y="237"/>
                  </a:lnTo>
                  <a:lnTo>
                    <a:pt x="23" y="239"/>
                  </a:lnTo>
                  <a:lnTo>
                    <a:pt x="30" y="239"/>
                  </a:lnTo>
                  <a:lnTo>
                    <a:pt x="868" y="239"/>
                  </a:lnTo>
                  <a:lnTo>
                    <a:pt x="875" y="239"/>
                  </a:lnTo>
                  <a:lnTo>
                    <a:pt x="880" y="237"/>
                  </a:lnTo>
                  <a:lnTo>
                    <a:pt x="885" y="234"/>
                  </a:lnTo>
                  <a:lnTo>
                    <a:pt x="890" y="231"/>
                  </a:lnTo>
                  <a:lnTo>
                    <a:pt x="893" y="226"/>
                  </a:lnTo>
                  <a:lnTo>
                    <a:pt x="896" y="221"/>
                  </a:lnTo>
                  <a:lnTo>
                    <a:pt x="897" y="216"/>
                  </a:lnTo>
                  <a:lnTo>
                    <a:pt x="898" y="209"/>
                  </a:lnTo>
                  <a:lnTo>
                    <a:pt x="898" y="30"/>
                  </a:lnTo>
                  <a:lnTo>
                    <a:pt x="897" y="24"/>
                  </a:lnTo>
                  <a:lnTo>
                    <a:pt x="896" y="18"/>
                  </a:lnTo>
                  <a:lnTo>
                    <a:pt x="893" y="13"/>
                  </a:lnTo>
                  <a:lnTo>
                    <a:pt x="890" y="9"/>
                  </a:lnTo>
                  <a:lnTo>
                    <a:pt x="885" y="5"/>
                  </a:lnTo>
                  <a:lnTo>
                    <a:pt x="880" y="2"/>
                  </a:lnTo>
                  <a:lnTo>
                    <a:pt x="875" y="0"/>
                  </a:lnTo>
                  <a:lnTo>
                    <a:pt x="86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028759" y="5127803"/>
            <a:ext cx="186577" cy="185547"/>
            <a:chOff x="5465763" y="3068638"/>
            <a:chExt cx="287337" cy="285750"/>
          </a:xfrm>
          <a:solidFill>
            <a:srgbClr val="F2F2F2"/>
          </a:solidFill>
        </p:grpSpPr>
        <p:sp>
          <p:nvSpPr>
            <p:cNvPr id="45" name="Freeform 617"/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18"/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619"/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620"/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621"/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622"/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623"/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624"/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625"/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040245" y="5657838"/>
            <a:ext cx="163605" cy="163605"/>
            <a:chOff x="2598738" y="1344613"/>
            <a:chExt cx="287338" cy="287338"/>
          </a:xfrm>
          <a:solidFill>
            <a:srgbClr val="F2F2F2"/>
          </a:solidFill>
        </p:grpSpPr>
        <p:sp>
          <p:nvSpPr>
            <p:cNvPr id="55" name="Freeform 457"/>
            <p:cNvSpPr>
              <a:spLocks/>
            </p:cNvSpPr>
            <p:nvPr/>
          </p:nvSpPr>
          <p:spPr bwMode="auto">
            <a:xfrm>
              <a:off x="2693988" y="1508125"/>
              <a:ext cx="192088" cy="47625"/>
            </a:xfrm>
            <a:custGeom>
              <a:avLst/>
              <a:gdLst>
                <a:gd name="T0" fmla="*/ 1 w 601"/>
                <a:gd name="T1" fmla="*/ 93 h 150"/>
                <a:gd name="T2" fmla="*/ 11 w 601"/>
                <a:gd name="T3" fmla="*/ 101 h 150"/>
                <a:gd name="T4" fmla="*/ 30 w 601"/>
                <a:gd name="T5" fmla="*/ 111 h 150"/>
                <a:gd name="T6" fmla="*/ 58 w 601"/>
                <a:gd name="T7" fmla="*/ 121 h 150"/>
                <a:gd name="T8" fmla="*/ 96 w 601"/>
                <a:gd name="T9" fmla="*/ 131 h 150"/>
                <a:gd name="T10" fmla="*/ 144 w 601"/>
                <a:gd name="T11" fmla="*/ 140 h 150"/>
                <a:gd name="T12" fmla="*/ 199 w 601"/>
                <a:gd name="T13" fmla="*/ 146 h 150"/>
                <a:gd name="T14" fmla="*/ 265 w 601"/>
                <a:gd name="T15" fmla="*/ 149 h 150"/>
                <a:gd name="T16" fmla="*/ 337 w 601"/>
                <a:gd name="T17" fmla="*/ 149 h 150"/>
                <a:gd name="T18" fmla="*/ 402 w 601"/>
                <a:gd name="T19" fmla="*/ 146 h 150"/>
                <a:gd name="T20" fmla="*/ 458 w 601"/>
                <a:gd name="T21" fmla="*/ 140 h 150"/>
                <a:gd name="T22" fmla="*/ 505 w 601"/>
                <a:gd name="T23" fmla="*/ 131 h 150"/>
                <a:gd name="T24" fmla="*/ 542 w 601"/>
                <a:gd name="T25" fmla="*/ 121 h 150"/>
                <a:gd name="T26" fmla="*/ 571 w 601"/>
                <a:gd name="T27" fmla="*/ 111 h 150"/>
                <a:gd name="T28" fmla="*/ 591 w 601"/>
                <a:gd name="T29" fmla="*/ 101 h 150"/>
                <a:gd name="T30" fmla="*/ 600 w 601"/>
                <a:gd name="T31" fmla="*/ 93 h 150"/>
                <a:gd name="T32" fmla="*/ 601 w 601"/>
                <a:gd name="T33" fmla="*/ 87 h 150"/>
                <a:gd name="T34" fmla="*/ 600 w 601"/>
                <a:gd name="T35" fmla="*/ 82 h 150"/>
                <a:gd name="T36" fmla="*/ 599 w 601"/>
                <a:gd name="T37" fmla="*/ 79 h 150"/>
                <a:gd name="T38" fmla="*/ 596 w 601"/>
                <a:gd name="T39" fmla="*/ 71 h 150"/>
                <a:gd name="T40" fmla="*/ 583 w 601"/>
                <a:gd name="T41" fmla="*/ 56 h 150"/>
                <a:gd name="T42" fmla="*/ 564 w 601"/>
                <a:gd name="T43" fmla="*/ 43 h 150"/>
                <a:gd name="T44" fmla="*/ 540 w 601"/>
                <a:gd name="T45" fmla="*/ 32 h 150"/>
                <a:gd name="T46" fmla="*/ 525 w 601"/>
                <a:gd name="T47" fmla="*/ 27 h 150"/>
                <a:gd name="T48" fmla="*/ 523 w 601"/>
                <a:gd name="T49" fmla="*/ 27 h 150"/>
                <a:gd name="T50" fmla="*/ 495 w 601"/>
                <a:gd name="T51" fmla="*/ 19 h 150"/>
                <a:gd name="T52" fmla="*/ 443 w 601"/>
                <a:gd name="T53" fmla="*/ 10 h 150"/>
                <a:gd name="T54" fmla="*/ 387 w 601"/>
                <a:gd name="T55" fmla="*/ 3 h 150"/>
                <a:gd name="T56" fmla="*/ 334 w 601"/>
                <a:gd name="T57" fmla="*/ 0 h 150"/>
                <a:gd name="T58" fmla="*/ 305 w 601"/>
                <a:gd name="T59" fmla="*/ 0 h 150"/>
                <a:gd name="T60" fmla="*/ 257 w 601"/>
                <a:gd name="T61" fmla="*/ 0 h 150"/>
                <a:gd name="T62" fmla="*/ 184 w 601"/>
                <a:gd name="T63" fmla="*/ 7 h 150"/>
                <a:gd name="T64" fmla="*/ 135 w 601"/>
                <a:gd name="T65" fmla="*/ 13 h 150"/>
                <a:gd name="T66" fmla="*/ 88 w 601"/>
                <a:gd name="T67" fmla="*/ 24 h 150"/>
                <a:gd name="T68" fmla="*/ 48 w 601"/>
                <a:gd name="T69" fmla="*/ 38 h 150"/>
                <a:gd name="T70" fmla="*/ 24 w 601"/>
                <a:gd name="T71" fmla="*/ 51 h 150"/>
                <a:gd name="T72" fmla="*/ 13 w 601"/>
                <a:gd name="T73" fmla="*/ 60 h 150"/>
                <a:gd name="T74" fmla="*/ 4 w 601"/>
                <a:gd name="T75" fmla="*/ 71 h 150"/>
                <a:gd name="T76" fmla="*/ 0 w 601"/>
                <a:gd name="T77" fmla="*/ 8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01" h="150">
                  <a:moveTo>
                    <a:pt x="0" y="90"/>
                  </a:moveTo>
                  <a:lnTo>
                    <a:pt x="1" y="93"/>
                  </a:lnTo>
                  <a:lnTo>
                    <a:pt x="4" y="97"/>
                  </a:lnTo>
                  <a:lnTo>
                    <a:pt x="11" y="101"/>
                  </a:lnTo>
                  <a:lnTo>
                    <a:pt x="19" y="106"/>
                  </a:lnTo>
                  <a:lnTo>
                    <a:pt x="30" y="111"/>
                  </a:lnTo>
                  <a:lnTo>
                    <a:pt x="43" y="116"/>
                  </a:lnTo>
                  <a:lnTo>
                    <a:pt x="58" y="121"/>
                  </a:lnTo>
                  <a:lnTo>
                    <a:pt x="76" y="126"/>
                  </a:lnTo>
                  <a:lnTo>
                    <a:pt x="96" y="131"/>
                  </a:lnTo>
                  <a:lnTo>
                    <a:pt x="119" y="135"/>
                  </a:lnTo>
                  <a:lnTo>
                    <a:pt x="144" y="140"/>
                  </a:lnTo>
                  <a:lnTo>
                    <a:pt x="170" y="143"/>
                  </a:lnTo>
                  <a:lnTo>
                    <a:pt x="199" y="146"/>
                  </a:lnTo>
                  <a:lnTo>
                    <a:pt x="230" y="148"/>
                  </a:lnTo>
                  <a:lnTo>
                    <a:pt x="265" y="149"/>
                  </a:lnTo>
                  <a:lnTo>
                    <a:pt x="300" y="150"/>
                  </a:lnTo>
                  <a:lnTo>
                    <a:pt x="337" y="149"/>
                  </a:lnTo>
                  <a:lnTo>
                    <a:pt x="370" y="148"/>
                  </a:lnTo>
                  <a:lnTo>
                    <a:pt x="402" y="146"/>
                  </a:lnTo>
                  <a:lnTo>
                    <a:pt x="431" y="143"/>
                  </a:lnTo>
                  <a:lnTo>
                    <a:pt x="458" y="140"/>
                  </a:lnTo>
                  <a:lnTo>
                    <a:pt x="482" y="135"/>
                  </a:lnTo>
                  <a:lnTo>
                    <a:pt x="505" y="131"/>
                  </a:lnTo>
                  <a:lnTo>
                    <a:pt x="525" y="126"/>
                  </a:lnTo>
                  <a:lnTo>
                    <a:pt x="542" y="121"/>
                  </a:lnTo>
                  <a:lnTo>
                    <a:pt x="559" y="116"/>
                  </a:lnTo>
                  <a:lnTo>
                    <a:pt x="571" y="111"/>
                  </a:lnTo>
                  <a:lnTo>
                    <a:pt x="582" y="106"/>
                  </a:lnTo>
                  <a:lnTo>
                    <a:pt x="591" y="101"/>
                  </a:lnTo>
                  <a:lnTo>
                    <a:pt x="596" y="97"/>
                  </a:lnTo>
                  <a:lnTo>
                    <a:pt x="600" y="93"/>
                  </a:lnTo>
                  <a:lnTo>
                    <a:pt x="601" y="90"/>
                  </a:lnTo>
                  <a:lnTo>
                    <a:pt x="601" y="87"/>
                  </a:lnTo>
                  <a:lnTo>
                    <a:pt x="600" y="84"/>
                  </a:lnTo>
                  <a:lnTo>
                    <a:pt x="600" y="82"/>
                  </a:lnTo>
                  <a:lnTo>
                    <a:pt x="600" y="81"/>
                  </a:lnTo>
                  <a:lnTo>
                    <a:pt x="599" y="79"/>
                  </a:lnTo>
                  <a:lnTo>
                    <a:pt x="599" y="78"/>
                  </a:lnTo>
                  <a:lnTo>
                    <a:pt x="596" y="71"/>
                  </a:lnTo>
                  <a:lnTo>
                    <a:pt x="591" y="63"/>
                  </a:lnTo>
                  <a:lnTo>
                    <a:pt x="583" y="56"/>
                  </a:lnTo>
                  <a:lnTo>
                    <a:pt x="575" y="49"/>
                  </a:lnTo>
                  <a:lnTo>
                    <a:pt x="564" y="43"/>
                  </a:lnTo>
                  <a:lnTo>
                    <a:pt x="553" y="38"/>
                  </a:lnTo>
                  <a:lnTo>
                    <a:pt x="540" y="32"/>
                  </a:lnTo>
                  <a:lnTo>
                    <a:pt x="525" y="28"/>
                  </a:lnTo>
                  <a:lnTo>
                    <a:pt x="525" y="27"/>
                  </a:lnTo>
                  <a:lnTo>
                    <a:pt x="525" y="27"/>
                  </a:lnTo>
                  <a:lnTo>
                    <a:pt x="523" y="27"/>
                  </a:lnTo>
                  <a:lnTo>
                    <a:pt x="520" y="26"/>
                  </a:lnTo>
                  <a:lnTo>
                    <a:pt x="495" y="19"/>
                  </a:lnTo>
                  <a:lnTo>
                    <a:pt x="470" y="14"/>
                  </a:lnTo>
                  <a:lnTo>
                    <a:pt x="443" y="10"/>
                  </a:lnTo>
                  <a:lnTo>
                    <a:pt x="415" y="5"/>
                  </a:lnTo>
                  <a:lnTo>
                    <a:pt x="387" y="3"/>
                  </a:lnTo>
                  <a:lnTo>
                    <a:pt x="360" y="1"/>
                  </a:lnTo>
                  <a:lnTo>
                    <a:pt x="334" y="0"/>
                  </a:lnTo>
                  <a:lnTo>
                    <a:pt x="311" y="0"/>
                  </a:lnTo>
                  <a:lnTo>
                    <a:pt x="305" y="0"/>
                  </a:lnTo>
                  <a:lnTo>
                    <a:pt x="300" y="0"/>
                  </a:lnTo>
                  <a:lnTo>
                    <a:pt x="257" y="0"/>
                  </a:lnTo>
                  <a:lnTo>
                    <a:pt x="209" y="3"/>
                  </a:lnTo>
                  <a:lnTo>
                    <a:pt x="184" y="7"/>
                  </a:lnTo>
                  <a:lnTo>
                    <a:pt x="160" y="10"/>
                  </a:lnTo>
                  <a:lnTo>
                    <a:pt x="135" y="13"/>
                  </a:lnTo>
                  <a:lnTo>
                    <a:pt x="110" y="18"/>
                  </a:lnTo>
                  <a:lnTo>
                    <a:pt x="88" y="24"/>
                  </a:lnTo>
                  <a:lnTo>
                    <a:pt x="67" y="30"/>
                  </a:lnTo>
                  <a:lnTo>
                    <a:pt x="48" y="38"/>
                  </a:lnTo>
                  <a:lnTo>
                    <a:pt x="32" y="45"/>
                  </a:lnTo>
                  <a:lnTo>
                    <a:pt x="24" y="51"/>
                  </a:lnTo>
                  <a:lnTo>
                    <a:pt x="18" y="55"/>
                  </a:lnTo>
                  <a:lnTo>
                    <a:pt x="13" y="60"/>
                  </a:lnTo>
                  <a:lnTo>
                    <a:pt x="8" y="66"/>
                  </a:lnTo>
                  <a:lnTo>
                    <a:pt x="4" y="71"/>
                  </a:lnTo>
                  <a:lnTo>
                    <a:pt x="2" y="77"/>
                  </a:lnTo>
                  <a:lnTo>
                    <a:pt x="0" y="84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58"/>
            <p:cNvSpPr>
              <a:spLocks/>
            </p:cNvSpPr>
            <p:nvPr/>
          </p:nvSpPr>
          <p:spPr bwMode="auto">
            <a:xfrm>
              <a:off x="2598738" y="1420813"/>
              <a:ext cx="190500" cy="39688"/>
            </a:xfrm>
            <a:custGeom>
              <a:avLst/>
              <a:gdLst>
                <a:gd name="T0" fmla="*/ 333 w 602"/>
                <a:gd name="T1" fmla="*/ 125 h 125"/>
                <a:gd name="T2" fmla="*/ 393 w 602"/>
                <a:gd name="T3" fmla="*/ 122 h 125"/>
                <a:gd name="T4" fmla="*/ 448 w 602"/>
                <a:gd name="T5" fmla="*/ 116 h 125"/>
                <a:gd name="T6" fmla="*/ 495 w 602"/>
                <a:gd name="T7" fmla="*/ 108 h 125"/>
                <a:gd name="T8" fmla="*/ 536 w 602"/>
                <a:gd name="T9" fmla="*/ 99 h 125"/>
                <a:gd name="T10" fmla="*/ 567 w 602"/>
                <a:gd name="T11" fmla="*/ 89 h 125"/>
                <a:gd name="T12" fmla="*/ 589 w 602"/>
                <a:gd name="T13" fmla="*/ 79 h 125"/>
                <a:gd name="T14" fmla="*/ 599 w 602"/>
                <a:gd name="T15" fmla="*/ 72 h 125"/>
                <a:gd name="T16" fmla="*/ 602 w 602"/>
                <a:gd name="T17" fmla="*/ 67 h 125"/>
                <a:gd name="T18" fmla="*/ 602 w 602"/>
                <a:gd name="T19" fmla="*/ 0 h 125"/>
                <a:gd name="T20" fmla="*/ 573 w 602"/>
                <a:gd name="T21" fmla="*/ 13 h 125"/>
                <a:gd name="T22" fmla="*/ 537 w 602"/>
                <a:gd name="T23" fmla="*/ 24 h 125"/>
                <a:gd name="T24" fmla="*/ 497 w 602"/>
                <a:gd name="T25" fmla="*/ 34 h 125"/>
                <a:gd name="T26" fmla="*/ 454 w 602"/>
                <a:gd name="T27" fmla="*/ 40 h 125"/>
                <a:gd name="T28" fmla="*/ 369 w 602"/>
                <a:gd name="T29" fmla="*/ 48 h 125"/>
                <a:gd name="T30" fmla="*/ 302 w 602"/>
                <a:gd name="T31" fmla="*/ 50 h 125"/>
                <a:gd name="T32" fmla="*/ 233 w 602"/>
                <a:gd name="T33" fmla="*/ 48 h 125"/>
                <a:gd name="T34" fmla="*/ 148 w 602"/>
                <a:gd name="T35" fmla="*/ 40 h 125"/>
                <a:gd name="T36" fmla="*/ 106 w 602"/>
                <a:gd name="T37" fmla="*/ 34 h 125"/>
                <a:gd name="T38" fmla="*/ 66 w 602"/>
                <a:gd name="T39" fmla="*/ 25 h 125"/>
                <a:gd name="T40" fmla="*/ 29 w 602"/>
                <a:gd name="T41" fmla="*/ 13 h 125"/>
                <a:gd name="T42" fmla="*/ 0 w 602"/>
                <a:gd name="T43" fmla="*/ 0 h 125"/>
                <a:gd name="T44" fmla="*/ 0 w 602"/>
                <a:gd name="T45" fmla="*/ 67 h 125"/>
                <a:gd name="T46" fmla="*/ 4 w 602"/>
                <a:gd name="T47" fmla="*/ 72 h 125"/>
                <a:gd name="T48" fmla="*/ 13 w 602"/>
                <a:gd name="T49" fmla="*/ 79 h 125"/>
                <a:gd name="T50" fmla="*/ 36 w 602"/>
                <a:gd name="T51" fmla="*/ 89 h 125"/>
                <a:gd name="T52" fmla="*/ 67 w 602"/>
                <a:gd name="T53" fmla="*/ 99 h 125"/>
                <a:gd name="T54" fmla="*/ 108 w 602"/>
                <a:gd name="T55" fmla="*/ 108 h 125"/>
                <a:gd name="T56" fmla="*/ 155 w 602"/>
                <a:gd name="T57" fmla="*/ 116 h 125"/>
                <a:gd name="T58" fmla="*/ 210 w 602"/>
                <a:gd name="T59" fmla="*/ 122 h 125"/>
                <a:gd name="T60" fmla="*/ 270 w 602"/>
                <a:gd name="T61" fmla="*/ 125 h 125"/>
                <a:gd name="T62" fmla="*/ 302 w 602"/>
                <a:gd name="T6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2" h="125">
                  <a:moveTo>
                    <a:pt x="302" y="125"/>
                  </a:moveTo>
                  <a:lnTo>
                    <a:pt x="333" y="125"/>
                  </a:lnTo>
                  <a:lnTo>
                    <a:pt x="364" y="124"/>
                  </a:lnTo>
                  <a:lnTo>
                    <a:pt x="393" y="122"/>
                  </a:lnTo>
                  <a:lnTo>
                    <a:pt x="421" y="118"/>
                  </a:lnTo>
                  <a:lnTo>
                    <a:pt x="448" y="116"/>
                  </a:lnTo>
                  <a:lnTo>
                    <a:pt x="472" y="112"/>
                  </a:lnTo>
                  <a:lnTo>
                    <a:pt x="495" y="108"/>
                  </a:lnTo>
                  <a:lnTo>
                    <a:pt x="516" y="103"/>
                  </a:lnTo>
                  <a:lnTo>
                    <a:pt x="536" y="99"/>
                  </a:lnTo>
                  <a:lnTo>
                    <a:pt x="553" y="94"/>
                  </a:lnTo>
                  <a:lnTo>
                    <a:pt x="567" y="89"/>
                  </a:lnTo>
                  <a:lnTo>
                    <a:pt x="580" y="84"/>
                  </a:lnTo>
                  <a:lnTo>
                    <a:pt x="589" y="79"/>
                  </a:lnTo>
                  <a:lnTo>
                    <a:pt x="597" y="74"/>
                  </a:lnTo>
                  <a:lnTo>
                    <a:pt x="599" y="72"/>
                  </a:lnTo>
                  <a:lnTo>
                    <a:pt x="601" y="69"/>
                  </a:lnTo>
                  <a:lnTo>
                    <a:pt x="602" y="67"/>
                  </a:lnTo>
                  <a:lnTo>
                    <a:pt x="602" y="65"/>
                  </a:lnTo>
                  <a:lnTo>
                    <a:pt x="602" y="0"/>
                  </a:lnTo>
                  <a:lnTo>
                    <a:pt x="589" y="7"/>
                  </a:lnTo>
                  <a:lnTo>
                    <a:pt x="573" y="13"/>
                  </a:lnTo>
                  <a:lnTo>
                    <a:pt x="556" y="20"/>
                  </a:lnTo>
                  <a:lnTo>
                    <a:pt x="537" y="24"/>
                  </a:lnTo>
                  <a:lnTo>
                    <a:pt x="517" y="29"/>
                  </a:lnTo>
                  <a:lnTo>
                    <a:pt x="497" y="34"/>
                  </a:lnTo>
                  <a:lnTo>
                    <a:pt x="476" y="37"/>
                  </a:lnTo>
                  <a:lnTo>
                    <a:pt x="454" y="40"/>
                  </a:lnTo>
                  <a:lnTo>
                    <a:pt x="410" y="44"/>
                  </a:lnTo>
                  <a:lnTo>
                    <a:pt x="369" y="48"/>
                  </a:lnTo>
                  <a:lnTo>
                    <a:pt x="332" y="50"/>
                  </a:lnTo>
                  <a:lnTo>
                    <a:pt x="302" y="50"/>
                  </a:lnTo>
                  <a:lnTo>
                    <a:pt x="271" y="50"/>
                  </a:lnTo>
                  <a:lnTo>
                    <a:pt x="233" y="48"/>
                  </a:lnTo>
                  <a:lnTo>
                    <a:pt x="192" y="44"/>
                  </a:lnTo>
                  <a:lnTo>
                    <a:pt x="148" y="40"/>
                  </a:lnTo>
                  <a:lnTo>
                    <a:pt x="127" y="37"/>
                  </a:lnTo>
                  <a:lnTo>
                    <a:pt x="106" y="34"/>
                  </a:lnTo>
                  <a:lnTo>
                    <a:pt x="85" y="29"/>
                  </a:lnTo>
                  <a:lnTo>
                    <a:pt x="66" y="25"/>
                  </a:lnTo>
                  <a:lnTo>
                    <a:pt x="47" y="20"/>
                  </a:lnTo>
                  <a:lnTo>
                    <a:pt x="29" y="13"/>
                  </a:lnTo>
                  <a:lnTo>
                    <a:pt x="14" y="7"/>
                  </a:lnTo>
                  <a:lnTo>
                    <a:pt x="0" y="0"/>
                  </a:lnTo>
                  <a:lnTo>
                    <a:pt x="0" y="65"/>
                  </a:lnTo>
                  <a:lnTo>
                    <a:pt x="0" y="67"/>
                  </a:lnTo>
                  <a:lnTo>
                    <a:pt x="2" y="69"/>
                  </a:lnTo>
                  <a:lnTo>
                    <a:pt x="4" y="72"/>
                  </a:lnTo>
                  <a:lnTo>
                    <a:pt x="6" y="74"/>
                  </a:lnTo>
                  <a:lnTo>
                    <a:pt x="13" y="79"/>
                  </a:lnTo>
                  <a:lnTo>
                    <a:pt x="23" y="84"/>
                  </a:lnTo>
                  <a:lnTo>
                    <a:pt x="36" y="89"/>
                  </a:lnTo>
                  <a:lnTo>
                    <a:pt x="50" y="95"/>
                  </a:lnTo>
                  <a:lnTo>
                    <a:pt x="67" y="99"/>
                  </a:lnTo>
                  <a:lnTo>
                    <a:pt x="86" y="103"/>
                  </a:lnTo>
                  <a:lnTo>
                    <a:pt x="108" y="108"/>
                  </a:lnTo>
                  <a:lnTo>
                    <a:pt x="130" y="112"/>
                  </a:lnTo>
                  <a:lnTo>
                    <a:pt x="155" y="116"/>
                  </a:lnTo>
                  <a:lnTo>
                    <a:pt x="182" y="120"/>
                  </a:lnTo>
                  <a:lnTo>
                    <a:pt x="210" y="122"/>
                  </a:lnTo>
                  <a:lnTo>
                    <a:pt x="240" y="124"/>
                  </a:lnTo>
                  <a:lnTo>
                    <a:pt x="270" y="125"/>
                  </a:lnTo>
                  <a:lnTo>
                    <a:pt x="302" y="125"/>
                  </a:lnTo>
                  <a:lnTo>
                    <a:pt x="302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59"/>
            <p:cNvSpPr>
              <a:spLocks/>
            </p:cNvSpPr>
            <p:nvPr/>
          </p:nvSpPr>
          <p:spPr bwMode="auto">
            <a:xfrm>
              <a:off x="2598738" y="1454150"/>
              <a:ext cx="190500" cy="39688"/>
            </a:xfrm>
            <a:custGeom>
              <a:avLst/>
              <a:gdLst>
                <a:gd name="T0" fmla="*/ 302 w 602"/>
                <a:gd name="T1" fmla="*/ 124 h 124"/>
                <a:gd name="T2" fmla="*/ 333 w 602"/>
                <a:gd name="T3" fmla="*/ 124 h 124"/>
                <a:gd name="T4" fmla="*/ 364 w 602"/>
                <a:gd name="T5" fmla="*/ 123 h 124"/>
                <a:gd name="T6" fmla="*/ 393 w 602"/>
                <a:gd name="T7" fmla="*/ 121 h 124"/>
                <a:gd name="T8" fmla="*/ 421 w 602"/>
                <a:gd name="T9" fmla="*/ 119 h 124"/>
                <a:gd name="T10" fmla="*/ 448 w 602"/>
                <a:gd name="T11" fmla="*/ 115 h 124"/>
                <a:gd name="T12" fmla="*/ 472 w 602"/>
                <a:gd name="T13" fmla="*/ 111 h 124"/>
                <a:gd name="T14" fmla="*/ 495 w 602"/>
                <a:gd name="T15" fmla="*/ 108 h 124"/>
                <a:gd name="T16" fmla="*/ 516 w 602"/>
                <a:gd name="T17" fmla="*/ 104 h 124"/>
                <a:gd name="T18" fmla="*/ 536 w 602"/>
                <a:gd name="T19" fmla="*/ 98 h 124"/>
                <a:gd name="T20" fmla="*/ 553 w 602"/>
                <a:gd name="T21" fmla="*/ 94 h 124"/>
                <a:gd name="T22" fmla="*/ 567 w 602"/>
                <a:gd name="T23" fmla="*/ 89 h 124"/>
                <a:gd name="T24" fmla="*/ 580 w 602"/>
                <a:gd name="T25" fmla="*/ 83 h 124"/>
                <a:gd name="T26" fmla="*/ 589 w 602"/>
                <a:gd name="T27" fmla="*/ 79 h 124"/>
                <a:gd name="T28" fmla="*/ 597 w 602"/>
                <a:gd name="T29" fmla="*/ 74 h 124"/>
                <a:gd name="T30" fmla="*/ 599 w 602"/>
                <a:gd name="T31" fmla="*/ 71 h 124"/>
                <a:gd name="T32" fmla="*/ 601 w 602"/>
                <a:gd name="T33" fmla="*/ 69 h 124"/>
                <a:gd name="T34" fmla="*/ 602 w 602"/>
                <a:gd name="T35" fmla="*/ 66 h 124"/>
                <a:gd name="T36" fmla="*/ 602 w 602"/>
                <a:gd name="T37" fmla="*/ 64 h 124"/>
                <a:gd name="T38" fmla="*/ 602 w 602"/>
                <a:gd name="T39" fmla="*/ 0 h 124"/>
                <a:gd name="T40" fmla="*/ 589 w 602"/>
                <a:gd name="T41" fmla="*/ 7 h 124"/>
                <a:gd name="T42" fmla="*/ 573 w 602"/>
                <a:gd name="T43" fmla="*/ 14 h 124"/>
                <a:gd name="T44" fmla="*/ 556 w 602"/>
                <a:gd name="T45" fmla="*/ 19 h 124"/>
                <a:gd name="T46" fmla="*/ 537 w 602"/>
                <a:gd name="T47" fmla="*/ 24 h 124"/>
                <a:gd name="T48" fmla="*/ 517 w 602"/>
                <a:gd name="T49" fmla="*/ 29 h 124"/>
                <a:gd name="T50" fmla="*/ 497 w 602"/>
                <a:gd name="T51" fmla="*/ 33 h 124"/>
                <a:gd name="T52" fmla="*/ 476 w 602"/>
                <a:gd name="T53" fmla="*/ 36 h 124"/>
                <a:gd name="T54" fmla="*/ 454 w 602"/>
                <a:gd name="T55" fmla="*/ 39 h 124"/>
                <a:gd name="T56" fmla="*/ 410 w 602"/>
                <a:gd name="T57" fmla="*/ 44 h 124"/>
                <a:gd name="T58" fmla="*/ 369 w 602"/>
                <a:gd name="T59" fmla="*/ 47 h 124"/>
                <a:gd name="T60" fmla="*/ 332 w 602"/>
                <a:gd name="T61" fmla="*/ 49 h 124"/>
                <a:gd name="T62" fmla="*/ 302 w 602"/>
                <a:gd name="T63" fmla="*/ 49 h 124"/>
                <a:gd name="T64" fmla="*/ 271 w 602"/>
                <a:gd name="T65" fmla="*/ 49 h 124"/>
                <a:gd name="T66" fmla="*/ 233 w 602"/>
                <a:gd name="T67" fmla="*/ 47 h 124"/>
                <a:gd name="T68" fmla="*/ 192 w 602"/>
                <a:gd name="T69" fmla="*/ 44 h 124"/>
                <a:gd name="T70" fmla="*/ 148 w 602"/>
                <a:gd name="T71" fmla="*/ 39 h 124"/>
                <a:gd name="T72" fmla="*/ 127 w 602"/>
                <a:gd name="T73" fmla="*/ 36 h 124"/>
                <a:gd name="T74" fmla="*/ 106 w 602"/>
                <a:gd name="T75" fmla="*/ 33 h 124"/>
                <a:gd name="T76" fmla="*/ 85 w 602"/>
                <a:gd name="T77" fmla="*/ 29 h 124"/>
                <a:gd name="T78" fmla="*/ 66 w 602"/>
                <a:gd name="T79" fmla="*/ 24 h 124"/>
                <a:gd name="T80" fmla="*/ 47 w 602"/>
                <a:gd name="T81" fmla="*/ 19 h 124"/>
                <a:gd name="T82" fmla="*/ 29 w 602"/>
                <a:gd name="T83" fmla="*/ 14 h 124"/>
                <a:gd name="T84" fmla="*/ 14 w 602"/>
                <a:gd name="T85" fmla="*/ 7 h 124"/>
                <a:gd name="T86" fmla="*/ 0 w 602"/>
                <a:gd name="T87" fmla="*/ 0 h 124"/>
                <a:gd name="T88" fmla="*/ 0 w 602"/>
                <a:gd name="T89" fmla="*/ 64 h 124"/>
                <a:gd name="T90" fmla="*/ 0 w 602"/>
                <a:gd name="T91" fmla="*/ 66 h 124"/>
                <a:gd name="T92" fmla="*/ 2 w 602"/>
                <a:gd name="T93" fmla="*/ 69 h 124"/>
                <a:gd name="T94" fmla="*/ 4 w 602"/>
                <a:gd name="T95" fmla="*/ 71 h 124"/>
                <a:gd name="T96" fmla="*/ 6 w 602"/>
                <a:gd name="T97" fmla="*/ 74 h 124"/>
                <a:gd name="T98" fmla="*/ 13 w 602"/>
                <a:gd name="T99" fmla="*/ 79 h 124"/>
                <a:gd name="T100" fmla="*/ 23 w 602"/>
                <a:gd name="T101" fmla="*/ 83 h 124"/>
                <a:gd name="T102" fmla="*/ 36 w 602"/>
                <a:gd name="T103" fmla="*/ 89 h 124"/>
                <a:gd name="T104" fmla="*/ 50 w 602"/>
                <a:gd name="T105" fmla="*/ 94 h 124"/>
                <a:gd name="T106" fmla="*/ 67 w 602"/>
                <a:gd name="T107" fmla="*/ 98 h 124"/>
                <a:gd name="T108" fmla="*/ 86 w 602"/>
                <a:gd name="T109" fmla="*/ 104 h 124"/>
                <a:gd name="T110" fmla="*/ 108 w 602"/>
                <a:gd name="T111" fmla="*/ 108 h 124"/>
                <a:gd name="T112" fmla="*/ 130 w 602"/>
                <a:gd name="T113" fmla="*/ 111 h 124"/>
                <a:gd name="T114" fmla="*/ 155 w 602"/>
                <a:gd name="T115" fmla="*/ 115 h 124"/>
                <a:gd name="T116" fmla="*/ 182 w 602"/>
                <a:gd name="T117" fmla="*/ 119 h 124"/>
                <a:gd name="T118" fmla="*/ 210 w 602"/>
                <a:gd name="T119" fmla="*/ 121 h 124"/>
                <a:gd name="T120" fmla="*/ 240 w 602"/>
                <a:gd name="T121" fmla="*/ 123 h 124"/>
                <a:gd name="T122" fmla="*/ 270 w 602"/>
                <a:gd name="T123" fmla="*/ 124 h 124"/>
                <a:gd name="T124" fmla="*/ 302 w 602"/>
                <a:gd name="T12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2" h="124">
                  <a:moveTo>
                    <a:pt x="302" y="124"/>
                  </a:moveTo>
                  <a:lnTo>
                    <a:pt x="333" y="124"/>
                  </a:lnTo>
                  <a:lnTo>
                    <a:pt x="364" y="123"/>
                  </a:lnTo>
                  <a:lnTo>
                    <a:pt x="393" y="121"/>
                  </a:lnTo>
                  <a:lnTo>
                    <a:pt x="421" y="119"/>
                  </a:lnTo>
                  <a:lnTo>
                    <a:pt x="448" y="115"/>
                  </a:lnTo>
                  <a:lnTo>
                    <a:pt x="472" y="111"/>
                  </a:lnTo>
                  <a:lnTo>
                    <a:pt x="495" y="108"/>
                  </a:lnTo>
                  <a:lnTo>
                    <a:pt x="516" y="104"/>
                  </a:lnTo>
                  <a:lnTo>
                    <a:pt x="536" y="98"/>
                  </a:lnTo>
                  <a:lnTo>
                    <a:pt x="553" y="94"/>
                  </a:lnTo>
                  <a:lnTo>
                    <a:pt x="567" y="89"/>
                  </a:lnTo>
                  <a:lnTo>
                    <a:pt x="580" y="83"/>
                  </a:lnTo>
                  <a:lnTo>
                    <a:pt x="589" y="79"/>
                  </a:lnTo>
                  <a:lnTo>
                    <a:pt x="597" y="74"/>
                  </a:lnTo>
                  <a:lnTo>
                    <a:pt x="599" y="71"/>
                  </a:lnTo>
                  <a:lnTo>
                    <a:pt x="601" y="69"/>
                  </a:lnTo>
                  <a:lnTo>
                    <a:pt x="602" y="66"/>
                  </a:lnTo>
                  <a:lnTo>
                    <a:pt x="602" y="64"/>
                  </a:lnTo>
                  <a:lnTo>
                    <a:pt x="602" y="0"/>
                  </a:lnTo>
                  <a:lnTo>
                    <a:pt x="589" y="7"/>
                  </a:lnTo>
                  <a:lnTo>
                    <a:pt x="573" y="14"/>
                  </a:lnTo>
                  <a:lnTo>
                    <a:pt x="556" y="19"/>
                  </a:lnTo>
                  <a:lnTo>
                    <a:pt x="537" y="24"/>
                  </a:lnTo>
                  <a:lnTo>
                    <a:pt x="517" y="29"/>
                  </a:lnTo>
                  <a:lnTo>
                    <a:pt x="497" y="33"/>
                  </a:lnTo>
                  <a:lnTo>
                    <a:pt x="476" y="36"/>
                  </a:lnTo>
                  <a:lnTo>
                    <a:pt x="454" y="39"/>
                  </a:lnTo>
                  <a:lnTo>
                    <a:pt x="410" y="44"/>
                  </a:lnTo>
                  <a:lnTo>
                    <a:pt x="369" y="47"/>
                  </a:lnTo>
                  <a:lnTo>
                    <a:pt x="332" y="49"/>
                  </a:lnTo>
                  <a:lnTo>
                    <a:pt x="302" y="49"/>
                  </a:lnTo>
                  <a:lnTo>
                    <a:pt x="271" y="49"/>
                  </a:lnTo>
                  <a:lnTo>
                    <a:pt x="233" y="47"/>
                  </a:lnTo>
                  <a:lnTo>
                    <a:pt x="192" y="44"/>
                  </a:lnTo>
                  <a:lnTo>
                    <a:pt x="148" y="39"/>
                  </a:lnTo>
                  <a:lnTo>
                    <a:pt x="127" y="36"/>
                  </a:lnTo>
                  <a:lnTo>
                    <a:pt x="106" y="33"/>
                  </a:lnTo>
                  <a:lnTo>
                    <a:pt x="85" y="29"/>
                  </a:lnTo>
                  <a:lnTo>
                    <a:pt x="66" y="24"/>
                  </a:lnTo>
                  <a:lnTo>
                    <a:pt x="47" y="19"/>
                  </a:lnTo>
                  <a:lnTo>
                    <a:pt x="29" y="14"/>
                  </a:lnTo>
                  <a:lnTo>
                    <a:pt x="14" y="7"/>
                  </a:lnTo>
                  <a:lnTo>
                    <a:pt x="0" y="0"/>
                  </a:lnTo>
                  <a:lnTo>
                    <a:pt x="0" y="64"/>
                  </a:lnTo>
                  <a:lnTo>
                    <a:pt x="0" y="66"/>
                  </a:lnTo>
                  <a:lnTo>
                    <a:pt x="2" y="69"/>
                  </a:lnTo>
                  <a:lnTo>
                    <a:pt x="4" y="71"/>
                  </a:lnTo>
                  <a:lnTo>
                    <a:pt x="6" y="74"/>
                  </a:lnTo>
                  <a:lnTo>
                    <a:pt x="13" y="79"/>
                  </a:lnTo>
                  <a:lnTo>
                    <a:pt x="23" y="83"/>
                  </a:lnTo>
                  <a:lnTo>
                    <a:pt x="36" y="89"/>
                  </a:lnTo>
                  <a:lnTo>
                    <a:pt x="50" y="94"/>
                  </a:lnTo>
                  <a:lnTo>
                    <a:pt x="67" y="98"/>
                  </a:lnTo>
                  <a:lnTo>
                    <a:pt x="86" y="104"/>
                  </a:lnTo>
                  <a:lnTo>
                    <a:pt x="108" y="108"/>
                  </a:lnTo>
                  <a:lnTo>
                    <a:pt x="130" y="111"/>
                  </a:lnTo>
                  <a:lnTo>
                    <a:pt x="155" y="115"/>
                  </a:lnTo>
                  <a:lnTo>
                    <a:pt x="182" y="119"/>
                  </a:lnTo>
                  <a:lnTo>
                    <a:pt x="210" y="121"/>
                  </a:lnTo>
                  <a:lnTo>
                    <a:pt x="240" y="123"/>
                  </a:lnTo>
                  <a:lnTo>
                    <a:pt x="270" y="124"/>
                  </a:lnTo>
                  <a:lnTo>
                    <a:pt x="302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460"/>
            <p:cNvSpPr>
              <a:spLocks/>
            </p:cNvSpPr>
            <p:nvPr/>
          </p:nvSpPr>
          <p:spPr bwMode="auto">
            <a:xfrm>
              <a:off x="2598738" y="1385888"/>
              <a:ext cx="190500" cy="41275"/>
            </a:xfrm>
            <a:custGeom>
              <a:avLst/>
              <a:gdLst>
                <a:gd name="T0" fmla="*/ 333 w 602"/>
                <a:gd name="T1" fmla="*/ 126 h 127"/>
                <a:gd name="T2" fmla="*/ 393 w 602"/>
                <a:gd name="T3" fmla="*/ 124 h 127"/>
                <a:gd name="T4" fmla="*/ 448 w 602"/>
                <a:gd name="T5" fmla="*/ 117 h 127"/>
                <a:gd name="T6" fmla="*/ 495 w 602"/>
                <a:gd name="T7" fmla="*/ 110 h 127"/>
                <a:gd name="T8" fmla="*/ 536 w 602"/>
                <a:gd name="T9" fmla="*/ 101 h 127"/>
                <a:gd name="T10" fmla="*/ 567 w 602"/>
                <a:gd name="T11" fmla="*/ 91 h 127"/>
                <a:gd name="T12" fmla="*/ 589 w 602"/>
                <a:gd name="T13" fmla="*/ 81 h 127"/>
                <a:gd name="T14" fmla="*/ 599 w 602"/>
                <a:gd name="T15" fmla="*/ 73 h 127"/>
                <a:gd name="T16" fmla="*/ 602 w 602"/>
                <a:gd name="T17" fmla="*/ 69 h 127"/>
                <a:gd name="T18" fmla="*/ 602 w 602"/>
                <a:gd name="T19" fmla="*/ 0 h 127"/>
                <a:gd name="T20" fmla="*/ 576 w 602"/>
                <a:gd name="T21" fmla="*/ 13 h 127"/>
                <a:gd name="T22" fmla="*/ 543 w 602"/>
                <a:gd name="T23" fmla="*/ 24 h 127"/>
                <a:gd name="T24" fmla="*/ 506 w 602"/>
                <a:gd name="T25" fmla="*/ 32 h 127"/>
                <a:gd name="T26" fmla="*/ 466 w 602"/>
                <a:gd name="T27" fmla="*/ 40 h 127"/>
                <a:gd name="T28" fmla="*/ 381 w 602"/>
                <a:gd name="T29" fmla="*/ 48 h 127"/>
                <a:gd name="T30" fmla="*/ 302 w 602"/>
                <a:gd name="T31" fmla="*/ 52 h 127"/>
                <a:gd name="T32" fmla="*/ 221 w 602"/>
                <a:gd name="T33" fmla="*/ 48 h 127"/>
                <a:gd name="T34" fmla="*/ 137 w 602"/>
                <a:gd name="T35" fmla="*/ 40 h 127"/>
                <a:gd name="T36" fmla="*/ 97 w 602"/>
                <a:gd name="T37" fmla="*/ 32 h 127"/>
                <a:gd name="T38" fmla="*/ 59 w 602"/>
                <a:gd name="T39" fmla="*/ 24 h 127"/>
                <a:gd name="T40" fmla="*/ 27 w 602"/>
                <a:gd name="T41" fmla="*/ 13 h 127"/>
                <a:gd name="T42" fmla="*/ 0 w 602"/>
                <a:gd name="T43" fmla="*/ 1 h 127"/>
                <a:gd name="T44" fmla="*/ 0 w 602"/>
                <a:gd name="T45" fmla="*/ 69 h 127"/>
                <a:gd name="T46" fmla="*/ 4 w 602"/>
                <a:gd name="T47" fmla="*/ 73 h 127"/>
                <a:gd name="T48" fmla="*/ 13 w 602"/>
                <a:gd name="T49" fmla="*/ 81 h 127"/>
                <a:gd name="T50" fmla="*/ 36 w 602"/>
                <a:gd name="T51" fmla="*/ 91 h 127"/>
                <a:gd name="T52" fmla="*/ 67 w 602"/>
                <a:gd name="T53" fmla="*/ 101 h 127"/>
                <a:gd name="T54" fmla="*/ 108 w 602"/>
                <a:gd name="T55" fmla="*/ 110 h 127"/>
                <a:gd name="T56" fmla="*/ 155 w 602"/>
                <a:gd name="T57" fmla="*/ 117 h 127"/>
                <a:gd name="T58" fmla="*/ 210 w 602"/>
                <a:gd name="T59" fmla="*/ 124 h 127"/>
                <a:gd name="T60" fmla="*/ 270 w 602"/>
                <a:gd name="T61" fmla="*/ 127 h 127"/>
                <a:gd name="T62" fmla="*/ 302 w 602"/>
                <a:gd name="T63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2" h="127">
                  <a:moveTo>
                    <a:pt x="302" y="127"/>
                  </a:moveTo>
                  <a:lnTo>
                    <a:pt x="333" y="126"/>
                  </a:lnTo>
                  <a:lnTo>
                    <a:pt x="364" y="125"/>
                  </a:lnTo>
                  <a:lnTo>
                    <a:pt x="393" y="124"/>
                  </a:lnTo>
                  <a:lnTo>
                    <a:pt x="421" y="120"/>
                  </a:lnTo>
                  <a:lnTo>
                    <a:pt x="448" y="117"/>
                  </a:lnTo>
                  <a:lnTo>
                    <a:pt x="472" y="114"/>
                  </a:lnTo>
                  <a:lnTo>
                    <a:pt x="495" y="110"/>
                  </a:lnTo>
                  <a:lnTo>
                    <a:pt x="516" y="105"/>
                  </a:lnTo>
                  <a:lnTo>
                    <a:pt x="536" y="101"/>
                  </a:lnTo>
                  <a:lnTo>
                    <a:pt x="553" y="96"/>
                  </a:lnTo>
                  <a:lnTo>
                    <a:pt x="567" y="91"/>
                  </a:lnTo>
                  <a:lnTo>
                    <a:pt x="580" y="86"/>
                  </a:lnTo>
                  <a:lnTo>
                    <a:pt x="589" y="81"/>
                  </a:lnTo>
                  <a:lnTo>
                    <a:pt x="597" y="76"/>
                  </a:lnTo>
                  <a:lnTo>
                    <a:pt x="599" y="73"/>
                  </a:lnTo>
                  <a:lnTo>
                    <a:pt x="601" y="71"/>
                  </a:lnTo>
                  <a:lnTo>
                    <a:pt x="602" y="69"/>
                  </a:lnTo>
                  <a:lnTo>
                    <a:pt x="602" y="67"/>
                  </a:lnTo>
                  <a:lnTo>
                    <a:pt x="602" y="0"/>
                  </a:lnTo>
                  <a:lnTo>
                    <a:pt x="590" y="8"/>
                  </a:lnTo>
                  <a:lnTo>
                    <a:pt x="576" y="13"/>
                  </a:lnTo>
                  <a:lnTo>
                    <a:pt x="560" y="18"/>
                  </a:lnTo>
                  <a:lnTo>
                    <a:pt x="543" y="24"/>
                  </a:lnTo>
                  <a:lnTo>
                    <a:pt x="525" y="28"/>
                  </a:lnTo>
                  <a:lnTo>
                    <a:pt x="506" y="32"/>
                  </a:lnTo>
                  <a:lnTo>
                    <a:pt x="486" y="37"/>
                  </a:lnTo>
                  <a:lnTo>
                    <a:pt x="466" y="40"/>
                  </a:lnTo>
                  <a:lnTo>
                    <a:pt x="423" y="45"/>
                  </a:lnTo>
                  <a:lnTo>
                    <a:pt x="381" y="48"/>
                  </a:lnTo>
                  <a:lnTo>
                    <a:pt x="340" y="51"/>
                  </a:lnTo>
                  <a:lnTo>
                    <a:pt x="302" y="52"/>
                  </a:lnTo>
                  <a:lnTo>
                    <a:pt x="263" y="51"/>
                  </a:lnTo>
                  <a:lnTo>
                    <a:pt x="221" y="48"/>
                  </a:lnTo>
                  <a:lnTo>
                    <a:pt x="180" y="45"/>
                  </a:lnTo>
                  <a:lnTo>
                    <a:pt x="137" y="40"/>
                  </a:lnTo>
                  <a:lnTo>
                    <a:pt x="116" y="37"/>
                  </a:lnTo>
                  <a:lnTo>
                    <a:pt x="97" y="32"/>
                  </a:lnTo>
                  <a:lnTo>
                    <a:pt x="78" y="28"/>
                  </a:lnTo>
                  <a:lnTo>
                    <a:pt x="59" y="24"/>
                  </a:lnTo>
                  <a:lnTo>
                    <a:pt x="42" y="18"/>
                  </a:lnTo>
                  <a:lnTo>
                    <a:pt x="27" y="13"/>
                  </a:lnTo>
                  <a:lnTo>
                    <a:pt x="12" y="8"/>
                  </a:lnTo>
                  <a:lnTo>
                    <a:pt x="0" y="1"/>
                  </a:lnTo>
                  <a:lnTo>
                    <a:pt x="0" y="67"/>
                  </a:lnTo>
                  <a:lnTo>
                    <a:pt x="0" y="69"/>
                  </a:lnTo>
                  <a:lnTo>
                    <a:pt x="2" y="71"/>
                  </a:lnTo>
                  <a:lnTo>
                    <a:pt x="4" y="73"/>
                  </a:lnTo>
                  <a:lnTo>
                    <a:pt x="6" y="75"/>
                  </a:lnTo>
                  <a:lnTo>
                    <a:pt x="13" y="81"/>
                  </a:lnTo>
                  <a:lnTo>
                    <a:pt x="23" y="86"/>
                  </a:lnTo>
                  <a:lnTo>
                    <a:pt x="36" y="91"/>
                  </a:lnTo>
                  <a:lnTo>
                    <a:pt x="50" y="96"/>
                  </a:lnTo>
                  <a:lnTo>
                    <a:pt x="67" y="101"/>
                  </a:lnTo>
                  <a:lnTo>
                    <a:pt x="86" y="105"/>
                  </a:lnTo>
                  <a:lnTo>
                    <a:pt x="108" y="110"/>
                  </a:lnTo>
                  <a:lnTo>
                    <a:pt x="130" y="114"/>
                  </a:lnTo>
                  <a:lnTo>
                    <a:pt x="155" y="117"/>
                  </a:lnTo>
                  <a:lnTo>
                    <a:pt x="182" y="120"/>
                  </a:lnTo>
                  <a:lnTo>
                    <a:pt x="210" y="124"/>
                  </a:lnTo>
                  <a:lnTo>
                    <a:pt x="240" y="125"/>
                  </a:lnTo>
                  <a:lnTo>
                    <a:pt x="270" y="127"/>
                  </a:lnTo>
                  <a:lnTo>
                    <a:pt x="302" y="127"/>
                  </a:lnTo>
                  <a:lnTo>
                    <a:pt x="302" y="1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61"/>
            <p:cNvSpPr>
              <a:spLocks/>
            </p:cNvSpPr>
            <p:nvPr/>
          </p:nvSpPr>
          <p:spPr bwMode="auto">
            <a:xfrm>
              <a:off x="2598738" y="1487488"/>
              <a:ext cx="190500" cy="39688"/>
            </a:xfrm>
            <a:custGeom>
              <a:avLst/>
              <a:gdLst>
                <a:gd name="T0" fmla="*/ 602 w 602"/>
                <a:gd name="T1" fmla="*/ 0 h 125"/>
                <a:gd name="T2" fmla="*/ 573 w 602"/>
                <a:gd name="T3" fmla="*/ 14 h 125"/>
                <a:gd name="T4" fmla="*/ 537 w 602"/>
                <a:gd name="T5" fmla="*/ 24 h 125"/>
                <a:gd name="T6" fmla="*/ 497 w 602"/>
                <a:gd name="T7" fmla="*/ 33 h 125"/>
                <a:gd name="T8" fmla="*/ 454 w 602"/>
                <a:gd name="T9" fmla="*/ 39 h 125"/>
                <a:gd name="T10" fmla="*/ 369 w 602"/>
                <a:gd name="T11" fmla="*/ 47 h 125"/>
                <a:gd name="T12" fmla="*/ 302 w 602"/>
                <a:gd name="T13" fmla="*/ 49 h 125"/>
                <a:gd name="T14" fmla="*/ 233 w 602"/>
                <a:gd name="T15" fmla="*/ 47 h 125"/>
                <a:gd name="T16" fmla="*/ 148 w 602"/>
                <a:gd name="T17" fmla="*/ 39 h 125"/>
                <a:gd name="T18" fmla="*/ 106 w 602"/>
                <a:gd name="T19" fmla="*/ 33 h 125"/>
                <a:gd name="T20" fmla="*/ 66 w 602"/>
                <a:gd name="T21" fmla="*/ 24 h 125"/>
                <a:gd name="T22" fmla="*/ 29 w 602"/>
                <a:gd name="T23" fmla="*/ 14 h 125"/>
                <a:gd name="T24" fmla="*/ 0 w 602"/>
                <a:gd name="T25" fmla="*/ 0 h 125"/>
                <a:gd name="T26" fmla="*/ 2 w 602"/>
                <a:gd name="T27" fmla="*/ 69 h 125"/>
                <a:gd name="T28" fmla="*/ 11 w 602"/>
                <a:gd name="T29" fmla="*/ 79 h 125"/>
                <a:gd name="T30" fmla="*/ 32 w 602"/>
                <a:gd name="T31" fmla="*/ 89 h 125"/>
                <a:gd name="T32" fmla="*/ 59 w 602"/>
                <a:gd name="T33" fmla="*/ 98 h 125"/>
                <a:gd name="T34" fmla="*/ 96 w 602"/>
                <a:gd name="T35" fmla="*/ 107 h 125"/>
                <a:gd name="T36" fmla="*/ 140 w 602"/>
                <a:gd name="T37" fmla="*/ 116 h 125"/>
                <a:gd name="T38" fmla="*/ 190 w 602"/>
                <a:gd name="T39" fmla="*/ 121 h 125"/>
                <a:gd name="T40" fmla="*/ 248 w 602"/>
                <a:gd name="T41" fmla="*/ 124 h 125"/>
                <a:gd name="T42" fmla="*/ 283 w 602"/>
                <a:gd name="T43" fmla="*/ 119 h 125"/>
                <a:gd name="T44" fmla="*/ 292 w 602"/>
                <a:gd name="T45" fmla="*/ 106 h 125"/>
                <a:gd name="T46" fmla="*/ 305 w 602"/>
                <a:gd name="T47" fmla="*/ 94 h 125"/>
                <a:gd name="T48" fmla="*/ 320 w 602"/>
                <a:gd name="T49" fmla="*/ 84 h 125"/>
                <a:gd name="T50" fmla="*/ 350 w 602"/>
                <a:gd name="T51" fmla="*/ 70 h 125"/>
                <a:gd name="T52" fmla="*/ 400 w 602"/>
                <a:gd name="T53" fmla="*/ 55 h 125"/>
                <a:gd name="T54" fmla="*/ 458 w 602"/>
                <a:gd name="T55" fmla="*/ 45 h 125"/>
                <a:gd name="T56" fmla="*/ 514 w 602"/>
                <a:gd name="T57" fmla="*/ 38 h 125"/>
                <a:gd name="T58" fmla="*/ 561 w 602"/>
                <a:gd name="T59" fmla="*/ 35 h 125"/>
                <a:gd name="T60" fmla="*/ 594 w 602"/>
                <a:gd name="T61" fmla="*/ 35 h 125"/>
                <a:gd name="T62" fmla="*/ 602 w 602"/>
                <a:gd name="T63" fmla="*/ 3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2" h="125">
                  <a:moveTo>
                    <a:pt x="602" y="34"/>
                  </a:moveTo>
                  <a:lnTo>
                    <a:pt x="602" y="0"/>
                  </a:lnTo>
                  <a:lnTo>
                    <a:pt x="589" y="7"/>
                  </a:lnTo>
                  <a:lnTo>
                    <a:pt x="573" y="14"/>
                  </a:lnTo>
                  <a:lnTo>
                    <a:pt x="556" y="19"/>
                  </a:lnTo>
                  <a:lnTo>
                    <a:pt x="537" y="24"/>
                  </a:lnTo>
                  <a:lnTo>
                    <a:pt x="517" y="29"/>
                  </a:lnTo>
                  <a:lnTo>
                    <a:pt x="497" y="33"/>
                  </a:lnTo>
                  <a:lnTo>
                    <a:pt x="476" y="36"/>
                  </a:lnTo>
                  <a:lnTo>
                    <a:pt x="454" y="39"/>
                  </a:lnTo>
                  <a:lnTo>
                    <a:pt x="410" y="45"/>
                  </a:lnTo>
                  <a:lnTo>
                    <a:pt x="369" y="47"/>
                  </a:lnTo>
                  <a:lnTo>
                    <a:pt x="332" y="49"/>
                  </a:lnTo>
                  <a:lnTo>
                    <a:pt x="302" y="49"/>
                  </a:lnTo>
                  <a:lnTo>
                    <a:pt x="271" y="49"/>
                  </a:lnTo>
                  <a:lnTo>
                    <a:pt x="233" y="47"/>
                  </a:lnTo>
                  <a:lnTo>
                    <a:pt x="192" y="45"/>
                  </a:lnTo>
                  <a:lnTo>
                    <a:pt x="148" y="39"/>
                  </a:lnTo>
                  <a:lnTo>
                    <a:pt x="127" y="36"/>
                  </a:lnTo>
                  <a:lnTo>
                    <a:pt x="106" y="33"/>
                  </a:lnTo>
                  <a:lnTo>
                    <a:pt x="85" y="29"/>
                  </a:lnTo>
                  <a:lnTo>
                    <a:pt x="66" y="24"/>
                  </a:lnTo>
                  <a:lnTo>
                    <a:pt x="47" y="19"/>
                  </a:lnTo>
                  <a:lnTo>
                    <a:pt x="29" y="14"/>
                  </a:lnTo>
                  <a:lnTo>
                    <a:pt x="14" y="7"/>
                  </a:lnTo>
                  <a:lnTo>
                    <a:pt x="0" y="0"/>
                  </a:lnTo>
                  <a:lnTo>
                    <a:pt x="0" y="64"/>
                  </a:lnTo>
                  <a:lnTo>
                    <a:pt x="2" y="69"/>
                  </a:lnTo>
                  <a:lnTo>
                    <a:pt x="6" y="74"/>
                  </a:lnTo>
                  <a:lnTo>
                    <a:pt x="11" y="79"/>
                  </a:lnTo>
                  <a:lnTo>
                    <a:pt x="20" y="83"/>
                  </a:lnTo>
                  <a:lnTo>
                    <a:pt x="32" y="89"/>
                  </a:lnTo>
                  <a:lnTo>
                    <a:pt x="44" y="94"/>
                  </a:lnTo>
                  <a:lnTo>
                    <a:pt x="59" y="98"/>
                  </a:lnTo>
                  <a:lnTo>
                    <a:pt x="77" y="103"/>
                  </a:lnTo>
                  <a:lnTo>
                    <a:pt x="96" y="107"/>
                  </a:lnTo>
                  <a:lnTo>
                    <a:pt x="117" y="111"/>
                  </a:lnTo>
                  <a:lnTo>
                    <a:pt x="140" y="116"/>
                  </a:lnTo>
                  <a:lnTo>
                    <a:pt x="165" y="118"/>
                  </a:lnTo>
                  <a:lnTo>
                    <a:pt x="190" y="121"/>
                  </a:lnTo>
                  <a:lnTo>
                    <a:pt x="218" y="123"/>
                  </a:lnTo>
                  <a:lnTo>
                    <a:pt x="248" y="124"/>
                  </a:lnTo>
                  <a:lnTo>
                    <a:pt x="278" y="125"/>
                  </a:lnTo>
                  <a:lnTo>
                    <a:pt x="283" y="119"/>
                  </a:lnTo>
                  <a:lnTo>
                    <a:pt x="287" y="112"/>
                  </a:lnTo>
                  <a:lnTo>
                    <a:pt x="292" y="106"/>
                  </a:lnTo>
                  <a:lnTo>
                    <a:pt x="298" y="101"/>
                  </a:lnTo>
                  <a:lnTo>
                    <a:pt x="305" y="94"/>
                  </a:lnTo>
                  <a:lnTo>
                    <a:pt x="313" y="89"/>
                  </a:lnTo>
                  <a:lnTo>
                    <a:pt x="320" y="84"/>
                  </a:lnTo>
                  <a:lnTo>
                    <a:pt x="330" y="79"/>
                  </a:lnTo>
                  <a:lnTo>
                    <a:pt x="350" y="70"/>
                  </a:lnTo>
                  <a:lnTo>
                    <a:pt x="374" y="62"/>
                  </a:lnTo>
                  <a:lnTo>
                    <a:pt x="400" y="55"/>
                  </a:lnTo>
                  <a:lnTo>
                    <a:pt x="429" y="49"/>
                  </a:lnTo>
                  <a:lnTo>
                    <a:pt x="458" y="45"/>
                  </a:lnTo>
                  <a:lnTo>
                    <a:pt x="486" y="40"/>
                  </a:lnTo>
                  <a:lnTo>
                    <a:pt x="514" y="38"/>
                  </a:lnTo>
                  <a:lnTo>
                    <a:pt x="539" y="36"/>
                  </a:lnTo>
                  <a:lnTo>
                    <a:pt x="561" y="35"/>
                  </a:lnTo>
                  <a:lnTo>
                    <a:pt x="580" y="35"/>
                  </a:lnTo>
                  <a:lnTo>
                    <a:pt x="594" y="35"/>
                  </a:lnTo>
                  <a:lnTo>
                    <a:pt x="602" y="34"/>
                  </a:lnTo>
                  <a:lnTo>
                    <a:pt x="602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462"/>
            <p:cNvSpPr>
              <a:spLocks/>
            </p:cNvSpPr>
            <p:nvPr/>
          </p:nvSpPr>
          <p:spPr bwMode="auto">
            <a:xfrm>
              <a:off x="2598738" y="1520825"/>
              <a:ext cx="85725" cy="49213"/>
            </a:xfrm>
            <a:custGeom>
              <a:avLst/>
              <a:gdLst>
                <a:gd name="T0" fmla="*/ 0 w 271"/>
                <a:gd name="T1" fmla="*/ 63 h 153"/>
                <a:gd name="T2" fmla="*/ 0 w 271"/>
                <a:gd name="T3" fmla="*/ 69 h 153"/>
                <a:gd name="T4" fmla="*/ 3 w 271"/>
                <a:gd name="T5" fmla="*/ 75 h 153"/>
                <a:gd name="T6" fmla="*/ 5 w 271"/>
                <a:gd name="T7" fmla="*/ 80 h 153"/>
                <a:gd name="T8" fmla="*/ 7 w 271"/>
                <a:gd name="T9" fmla="*/ 86 h 153"/>
                <a:gd name="T10" fmla="*/ 11 w 271"/>
                <a:gd name="T11" fmla="*/ 90 h 153"/>
                <a:gd name="T12" fmla="*/ 15 w 271"/>
                <a:gd name="T13" fmla="*/ 95 h 153"/>
                <a:gd name="T14" fmla="*/ 21 w 271"/>
                <a:gd name="T15" fmla="*/ 100 h 153"/>
                <a:gd name="T16" fmla="*/ 27 w 271"/>
                <a:gd name="T17" fmla="*/ 104 h 153"/>
                <a:gd name="T18" fmla="*/ 40 w 271"/>
                <a:gd name="T19" fmla="*/ 113 h 153"/>
                <a:gd name="T20" fmla="*/ 56 w 271"/>
                <a:gd name="T21" fmla="*/ 119 h 153"/>
                <a:gd name="T22" fmla="*/ 74 w 271"/>
                <a:gd name="T23" fmla="*/ 125 h 153"/>
                <a:gd name="T24" fmla="*/ 94 w 271"/>
                <a:gd name="T25" fmla="*/ 131 h 153"/>
                <a:gd name="T26" fmla="*/ 114 w 271"/>
                <a:gd name="T27" fmla="*/ 136 h 153"/>
                <a:gd name="T28" fmla="*/ 136 w 271"/>
                <a:gd name="T29" fmla="*/ 140 h 153"/>
                <a:gd name="T30" fmla="*/ 158 w 271"/>
                <a:gd name="T31" fmla="*/ 144 h 153"/>
                <a:gd name="T32" fmla="*/ 182 w 271"/>
                <a:gd name="T33" fmla="*/ 147 h 153"/>
                <a:gd name="T34" fmla="*/ 227 w 271"/>
                <a:gd name="T35" fmla="*/ 151 h 153"/>
                <a:gd name="T36" fmla="*/ 271 w 271"/>
                <a:gd name="T37" fmla="*/ 153 h 153"/>
                <a:gd name="T38" fmla="*/ 271 w 271"/>
                <a:gd name="T39" fmla="*/ 48 h 153"/>
                <a:gd name="T40" fmla="*/ 271 w 271"/>
                <a:gd name="T41" fmla="*/ 48 h 153"/>
                <a:gd name="T42" fmla="*/ 271 w 271"/>
                <a:gd name="T43" fmla="*/ 48 h 153"/>
                <a:gd name="T44" fmla="*/ 237 w 271"/>
                <a:gd name="T45" fmla="*/ 47 h 153"/>
                <a:gd name="T46" fmla="*/ 201 w 271"/>
                <a:gd name="T47" fmla="*/ 45 h 153"/>
                <a:gd name="T48" fmla="*/ 163 w 271"/>
                <a:gd name="T49" fmla="*/ 42 h 153"/>
                <a:gd name="T50" fmla="*/ 126 w 271"/>
                <a:gd name="T51" fmla="*/ 36 h 153"/>
                <a:gd name="T52" fmla="*/ 107 w 271"/>
                <a:gd name="T53" fmla="*/ 33 h 153"/>
                <a:gd name="T54" fmla="*/ 89 w 271"/>
                <a:gd name="T55" fmla="*/ 30 h 153"/>
                <a:gd name="T56" fmla="*/ 71 w 271"/>
                <a:gd name="T57" fmla="*/ 26 h 153"/>
                <a:gd name="T58" fmla="*/ 55 w 271"/>
                <a:gd name="T59" fmla="*/ 21 h 153"/>
                <a:gd name="T60" fmla="*/ 39 w 271"/>
                <a:gd name="T61" fmla="*/ 17 h 153"/>
                <a:gd name="T62" fmla="*/ 25 w 271"/>
                <a:gd name="T63" fmla="*/ 12 h 153"/>
                <a:gd name="T64" fmla="*/ 12 w 271"/>
                <a:gd name="T65" fmla="*/ 5 h 153"/>
                <a:gd name="T66" fmla="*/ 0 w 271"/>
                <a:gd name="T67" fmla="*/ 0 h 153"/>
                <a:gd name="T68" fmla="*/ 0 w 271"/>
                <a:gd name="T69" fmla="*/ 6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1" h="153">
                  <a:moveTo>
                    <a:pt x="0" y="63"/>
                  </a:moveTo>
                  <a:lnTo>
                    <a:pt x="0" y="69"/>
                  </a:lnTo>
                  <a:lnTo>
                    <a:pt x="3" y="75"/>
                  </a:lnTo>
                  <a:lnTo>
                    <a:pt x="5" y="80"/>
                  </a:lnTo>
                  <a:lnTo>
                    <a:pt x="7" y="86"/>
                  </a:lnTo>
                  <a:lnTo>
                    <a:pt x="11" y="90"/>
                  </a:lnTo>
                  <a:lnTo>
                    <a:pt x="15" y="95"/>
                  </a:lnTo>
                  <a:lnTo>
                    <a:pt x="21" y="100"/>
                  </a:lnTo>
                  <a:lnTo>
                    <a:pt x="27" y="104"/>
                  </a:lnTo>
                  <a:lnTo>
                    <a:pt x="40" y="113"/>
                  </a:lnTo>
                  <a:lnTo>
                    <a:pt x="56" y="119"/>
                  </a:lnTo>
                  <a:lnTo>
                    <a:pt x="74" y="125"/>
                  </a:lnTo>
                  <a:lnTo>
                    <a:pt x="94" y="131"/>
                  </a:lnTo>
                  <a:lnTo>
                    <a:pt x="114" y="136"/>
                  </a:lnTo>
                  <a:lnTo>
                    <a:pt x="136" y="140"/>
                  </a:lnTo>
                  <a:lnTo>
                    <a:pt x="158" y="144"/>
                  </a:lnTo>
                  <a:lnTo>
                    <a:pt x="182" y="147"/>
                  </a:lnTo>
                  <a:lnTo>
                    <a:pt x="227" y="151"/>
                  </a:lnTo>
                  <a:lnTo>
                    <a:pt x="271" y="153"/>
                  </a:lnTo>
                  <a:lnTo>
                    <a:pt x="271" y="48"/>
                  </a:lnTo>
                  <a:lnTo>
                    <a:pt x="271" y="48"/>
                  </a:lnTo>
                  <a:lnTo>
                    <a:pt x="271" y="48"/>
                  </a:lnTo>
                  <a:lnTo>
                    <a:pt x="237" y="47"/>
                  </a:lnTo>
                  <a:lnTo>
                    <a:pt x="201" y="45"/>
                  </a:lnTo>
                  <a:lnTo>
                    <a:pt x="163" y="42"/>
                  </a:lnTo>
                  <a:lnTo>
                    <a:pt x="126" y="36"/>
                  </a:lnTo>
                  <a:lnTo>
                    <a:pt x="107" y="33"/>
                  </a:lnTo>
                  <a:lnTo>
                    <a:pt x="89" y="30"/>
                  </a:lnTo>
                  <a:lnTo>
                    <a:pt x="71" y="26"/>
                  </a:lnTo>
                  <a:lnTo>
                    <a:pt x="55" y="21"/>
                  </a:lnTo>
                  <a:lnTo>
                    <a:pt x="39" y="17"/>
                  </a:lnTo>
                  <a:lnTo>
                    <a:pt x="25" y="12"/>
                  </a:lnTo>
                  <a:lnTo>
                    <a:pt x="12" y="5"/>
                  </a:lnTo>
                  <a:lnTo>
                    <a:pt x="0" y="0"/>
                  </a:lnTo>
                  <a:lnTo>
                    <a:pt x="0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463"/>
            <p:cNvSpPr>
              <a:spLocks/>
            </p:cNvSpPr>
            <p:nvPr/>
          </p:nvSpPr>
          <p:spPr bwMode="auto">
            <a:xfrm>
              <a:off x="2693988" y="1582738"/>
              <a:ext cx="192088" cy="49213"/>
            </a:xfrm>
            <a:custGeom>
              <a:avLst/>
              <a:gdLst>
                <a:gd name="T0" fmla="*/ 0 w 601"/>
                <a:gd name="T1" fmla="*/ 0 h 155"/>
                <a:gd name="T2" fmla="*/ 0 w 601"/>
                <a:gd name="T3" fmla="*/ 64 h 155"/>
                <a:gd name="T4" fmla="*/ 0 w 601"/>
                <a:gd name="T5" fmla="*/ 71 h 155"/>
                <a:gd name="T6" fmla="*/ 2 w 601"/>
                <a:gd name="T7" fmla="*/ 77 h 155"/>
                <a:gd name="T8" fmla="*/ 4 w 601"/>
                <a:gd name="T9" fmla="*/ 84 h 155"/>
                <a:gd name="T10" fmla="*/ 7 w 601"/>
                <a:gd name="T11" fmla="*/ 89 h 155"/>
                <a:gd name="T12" fmla="*/ 13 w 601"/>
                <a:gd name="T13" fmla="*/ 95 h 155"/>
                <a:gd name="T14" fmla="*/ 18 w 601"/>
                <a:gd name="T15" fmla="*/ 100 h 155"/>
                <a:gd name="T16" fmla="*/ 23 w 601"/>
                <a:gd name="T17" fmla="*/ 104 h 155"/>
                <a:gd name="T18" fmla="*/ 31 w 601"/>
                <a:gd name="T19" fmla="*/ 108 h 155"/>
                <a:gd name="T20" fmla="*/ 47 w 601"/>
                <a:gd name="T21" fmla="*/ 117 h 155"/>
                <a:gd name="T22" fmla="*/ 65 w 601"/>
                <a:gd name="T23" fmla="*/ 125 h 155"/>
                <a:gd name="T24" fmla="*/ 86 w 601"/>
                <a:gd name="T25" fmla="*/ 131 h 155"/>
                <a:gd name="T26" fmla="*/ 108 w 601"/>
                <a:gd name="T27" fmla="*/ 136 h 155"/>
                <a:gd name="T28" fmla="*/ 132 w 601"/>
                <a:gd name="T29" fmla="*/ 142 h 155"/>
                <a:gd name="T30" fmla="*/ 156 w 601"/>
                <a:gd name="T31" fmla="*/ 145 h 155"/>
                <a:gd name="T32" fmla="*/ 181 w 601"/>
                <a:gd name="T33" fmla="*/ 148 h 155"/>
                <a:gd name="T34" fmla="*/ 206 w 601"/>
                <a:gd name="T35" fmla="*/ 151 h 155"/>
                <a:gd name="T36" fmla="*/ 255 w 601"/>
                <a:gd name="T37" fmla="*/ 155 h 155"/>
                <a:gd name="T38" fmla="*/ 300 w 601"/>
                <a:gd name="T39" fmla="*/ 155 h 155"/>
                <a:gd name="T40" fmla="*/ 345 w 601"/>
                <a:gd name="T41" fmla="*/ 155 h 155"/>
                <a:gd name="T42" fmla="*/ 394 w 601"/>
                <a:gd name="T43" fmla="*/ 151 h 155"/>
                <a:gd name="T44" fmla="*/ 420 w 601"/>
                <a:gd name="T45" fmla="*/ 148 h 155"/>
                <a:gd name="T46" fmla="*/ 445 w 601"/>
                <a:gd name="T47" fmla="*/ 145 h 155"/>
                <a:gd name="T48" fmla="*/ 470 w 601"/>
                <a:gd name="T49" fmla="*/ 142 h 155"/>
                <a:gd name="T50" fmla="*/ 493 w 601"/>
                <a:gd name="T51" fmla="*/ 136 h 155"/>
                <a:gd name="T52" fmla="*/ 515 w 601"/>
                <a:gd name="T53" fmla="*/ 131 h 155"/>
                <a:gd name="T54" fmla="*/ 536 w 601"/>
                <a:gd name="T55" fmla="*/ 125 h 155"/>
                <a:gd name="T56" fmla="*/ 554 w 601"/>
                <a:gd name="T57" fmla="*/ 117 h 155"/>
                <a:gd name="T58" fmla="*/ 570 w 601"/>
                <a:gd name="T59" fmla="*/ 108 h 155"/>
                <a:gd name="T60" fmla="*/ 577 w 601"/>
                <a:gd name="T61" fmla="*/ 104 h 155"/>
                <a:gd name="T62" fmla="*/ 583 w 601"/>
                <a:gd name="T63" fmla="*/ 100 h 155"/>
                <a:gd name="T64" fmla="*/ 589 w 601"/>
                <a:gd name="T65" fmla="*/ 95 h 155"/>
                <a:gd name="T66" fmla="*/ 593 w 601"/>
                <a:gd name="T67" fmla="*/ 89 h 155"/>
                <a:gd name="T68" fmla="*/ 597 w 601"/>
                <a:gd name="T69" fmla="*/ 84 h 155"/>
                <a:gd name="T70" fmla="*/ 599 w 601"/>
                <a:gd name="T71" fmla="*/ 77 h 155"/>
                <a:gd name="T72" fmla="*/ 600 w 601"/>
                <a:gd name="T73" fmla="*/ 71 h 155"/>
                <a:gd name="T74" fmla="*/ 601 w 601"/>
                <a:gd name="T75" fmla="*/ 64 h 155"/>
                <a:gd name="T76" fmla="*/ 601 w 601"/>
                <a:gd name="T77" fmla="*/ 0 h 155"/>
                <a:gd name="T78" fmla="*/ 588 w 601"/>
                <a:gd name="T79" fmla="*/ 7 h 155"/>
                <a:gd name="T80" fmla="*/ 573 w 601"/>
                <a:gd name="T81" fmla="*/ 13 h 155"/>
                <a:gd name="T82" fmla="*/ 555 w 601"/>
                <a:gd name="T83" fmla="*/ 19 h 155"/>
                <a:gd name="T84" fmla="*/ 536 w 601"/>
                <a:gd name="T85" fmla="*/ 25 h 155"/>
                <a:gd name="T86" fmla="*/ 517 w 601"/>
                <a:gd name="T87" fmla="*/ 29 h 155"/>
                <a:gd name="T88" fmla="*/ 495 w 601"/>
                <a:gd name="T89" fmla="*/ 33 h 155"/>
                <a:gd name="T90" fmla="*/ 474 w 601"/>
                <a:gd name="T91" fmla="*/ 37 h 155"/>
                <a:gd name="T92" fmla="*/ 452 w 601"/>
                <a:gd name="T93" fmla="*/ 40 h 155"/>
                <a:gd name="T94" fmla="*/ 410 w 601"/>
                <a:gd name="T95" fmla="*/ 44 h 155"/>
                <a:gd name="T96" fmla="*/ 369 w 601"/>
                <a:gd name="T97" fmla="*/ 47 h 155"/>
                <a:gd name="T98" fmla="*/ 331 w 601"/>
                <a:gd name="T99" fmla="*/ 49 h 155"/>
                <a:gd name="T100" fmla="*/ 300 w 601"/>
                <a:gd name="T101" fmla="*/ 49 h 155"/>
                <a:gd name="T102" fmla="*/ 269 w 601"/>
                <a:gd name="T103" fmla="*/ 49 h 155"/>
                <a:gd name="T104" fmla="*/ 233 w 601"/>
                <a:gd name="T105" fmla="*/ 47 h 155"/>
                <a:gd name="T106" fmla="*/ 191 w 601"/>
                <a:gd name="T107" fmla="*/ 44 h 155"/>
                <a:gd name="T108" fmla="*/ 148 w 601"/>
                <a:gd name="T109" fmla="*/ 40 h 155"/>
                <a:gd name="T110" fmla="*/ 126 w 601"/>
                <a:gd name="T111" fmla="*/ 37 h 155"/>
                <a:gd name="T112" fmla="*/ 105 w 601"/>
                <a:gd name="T113" fmla="*/ 33 h 155"/>
                <a:gd name="T114" fmla="*/ 85 w 601"/>
                <a:gd name="T115" fmla="*/ 29 h 155"/>
                <a:gd name="T116" fmla="*/ 64 w 601"/>
                <a:gd name="T117" fmla="*/ 25 h 155"/>
                <a:gd name="T118" fmla="*/ 46 w 601"/>
                <a:gd name="T119" fmla="*/ 19 h 155"/>
                <a:gd name="T120" fmla="*/ 29 w 601"/>
                <a:gd name="T121" fmla="*/ 14 h 155"/>
                <a:gd name="T122" fmla="*/ 13 w 601"/>
                <a:gd name="T123" fmla="*/ 8 h 155"/>
                <a:gd name="T124" fmla="*/ 0 w 601"/>
                <a:gd name="T125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1" h="155">
                  <a:moveTo>
                    <a:pt x="0" y="0"/>
                  </a:moveTo>
                  <a:lnTo>
                    <a:pt x="0" y="64"/>
                  </a:lnTo>
                  <a:lnTo>
                    <a:pt x="0" y="71"/>
                  </a:lnTo>
                  <a:lnTo>
                    <a:pt x="2" y="77"/>
                  </a:lnTo>
                  <a:lnTo>
                    <a:pt x="4" y="84"/>
                  </a:lnTo>
                  <a:lnTo>
                    <a:pt x="7" y="89"/>
                  </a:lnTo>
                  <a:lnTo>
                    <a:pt x="13" y="95"/>
                  </a:lnTo>
                  <a:lnTo>
                    <a:pt x="18" y="100"/>
                  </a:lnTo>
                  <a:lnTo>
                    <a:pt x="23" y="104"/>
                  </a:lnTo>
                  <a:lnTo>
                    <a:pt x="31" y="108"/>
                  </a:lnTo>
                  <a:lnTo>
                    <a:pt x="47" y="117"/>
                  </a:lnTo>
                  <a:lnTo>
                    <a:pt x="65" y="125"/>
                  </a:lnTo>
                  <a:lnTo>
                    <a:pt x="86" y="131"/>
                  </a:lnTo>
                  <a:lnTo>
                    <a:pt x="108" y="136"/>
                  </a:lnTo>
                  <a:lnTo>
                    <a:pt x="132" y="142"/>
                  </a:lnTo>
                  <a:lnTo>
                    <a:pt x="156" y="145"/>
                  </a:lnTo>
                  <a:lnTo>
                    <a:pt x="181" y="148"/>
                  </a:lnTo>
                  <a:lnTo>
                    <a:pt x="206" y="151"/>
                  </a:lnTo>
                  <a:lnTo>
                    <a:pt x="255" y="155"/>
                  </a:lnTo>
                  <a:lnTo>
                    <a:pt x="300" y="155"/>
                  </a:lnTo>
                  <a:lnTo>
                    <a:pt x="345" y="155"/>
                  </a:lnTo>
                  <a:lnTo>
                    <a:pt x="394" y="151"/>
                  </a:lnTo>
                  <a:lnTo>
                    <a:pt x="420" y="148"/>
                  </a:lnTo>
                  <a:lnTo>
                    <a:pt x="445" y="145"/>
                  </a:lnTo>
                  <a:lnTo>
                    <a:pt x="470" y="142"/>
                  </a:lnTo>
                  <a:lnTo>
                    <a:pt x="493" y="136"/>
                  </a:lnTo>
                  <a:lnTo>
                    <a:pt x="515" y="131"/>
                  </a:lnTo>
                  <a:lnTo>
                    <a:pt x="536" y="125"/>
                  </a:lnTo>
                  <a:lnTo>
                    <a:pt x="554" y="117"/>
                  </a:lnTo>
                  <a:lnTo>
                    <a:pt x="570" y="108"/>
                  </a:lnTo>
                  <a:lnTo>
                    <a:pt x="577" y="104"/>
                  </a:lnTo>
                  <a:lnTo>
                    <a:pt x="583" y="100"/>
                  </a:lnTo>
                  <a:lnTo>
                    <a:pt x="589" y="95"/>
                  </a:lnTo>
                  <a:lnTo>
                    <a:pt x="593" y="89"/>
                  </a:lnTo>
                  <a:lnTo>
                    <a:pt x="597" y="84"/>
                  </a:lnTo>
                  <a:lnTo>
                    <a:pt x="599" y="77"/>
                  </a:lnTo>
                  <a:lnTo>
                    <a:pt x="600" y="71"/>
                  </a:lnTo>
                  <a:lnTo>
                    <a:pt x="601" y="64"/>
                  </a:lnTo>
                  <a:lnTo>
                    <a:pt x="601" y="0"/>
                  </a:lnTo>
                  <a:lnTo>
                    <a:pt x="588" y="7"/>
                  </a:lnTo>
                  <a:lnTo>
                    <a:pt x="573" y="13"/>
                  </a:lnTo>
                  <a:lnTo>
                    <a:pt x="555" y="19"/>
                  </a:lnTo>
                  <a:lnTo>
                    <a:pt x="536" y="25"/>
                  </a:lnTo>
                  <a:lnTo>
                    <a:pt x="517" y="29"/>
                  </a:lnTo>
                  <a:lnTo>
                    <a:pt x="495" y="33"/>
                  </a:lnTo>
                  <a:lnTo>
                    <a:pt x="474" y="37"/>
                  </a:lnTo>
                  <a:lnTo>
                    <a:pt x="452" y="40"/>
                  </a:lnTo>
                  <a:lnTo>
                    <a:pt x="410" y="44"/>
                  </a:lnTo>
                  <a:lnTo>
                    <a:pt x="369" y="47"/>
                  </a:lnTo>
                  <a:lnTo>
                    <a:pt x="331" y="49"/>
                  </a:lnTo>
                  <a:lnTo>
                    <a:pt x="300" y="49"/>
                  </a:lnTo>
                  <a:lnTo>
                    <a:pt x="269" y="49"/>
                  </a:lnTo>
                  <a:lnTo>
                    <a:pt x="233" y="47"/>
                  </a:lnTo>
                  <a:lnTo>
                    <a:pt x="191" y="44"/>
                  </a:lnTo>
                  <a:lnTo>
                    <a:pt x="148" y="40"/>
                  </a:lnTo>
                  <a:lnTo>
                    <a:pt x="126" y="37"/>
                  </a:lnTo>
                  <a:lnTo>
                    <a:pt x="105" y="33"/>
                  </a:lnTo>
                  <a:lnTo>
                    <a:pt x="85" y="29"/>
                  </a:lnTo>
                  <a:lnTo>
                    <a:pt x="64" y="25"/>
                  </a:lnTo>
                  <a:lnTo>
                    <a:pt x="46" y="19"/>
                  </a:lnTo>
                  <a:lnTo>
                    <a:pt x="29" y="14"/>
                  </a:lnTo>
                  <a:lnTo>
                    <a:pt x="1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464"/>
            <p:cNvSpPr>
              <a:spLocks/>
            </p:cNvSpPr>
            <p:nvPr/>
          </p:nvSpPr>
          <p:spPr bwMode="auto">
            <a:xfrm>
              <a:off x="2693988" y="1549400"/>
              <a:ext cx="192088" cy="39688"/>
            </a:xfrm>
            <a:custGeom>
              <a:avLst/>
              <a:gdLst>
                <a:gd name="T0" fmla="*/ 0 w 601"/>
                <a:gd name="T1" fmla="*/ 65 h 125"/>
                <a:gd name="T2" fmla="*/ 1 w 601"/>
                <a:gd name="T3" fmla="*/ 70 h 125"/>
                <a:gd name="T4" fmla="*/ 5 w 601"/>
                <a:gd name="T5" fmla="*/ 75 h 125"/>
                <a:gd name="T6" fmla="*/ 22 w 601"/>
                <a:gd name="T7" fmla="*/ 85 h 125"/>
                <a:gd name="T8" fmla="*/ 49 w 601"/>
                <a:gd name="T9" fmla="*/ 94 h 125"/>
                <a:gd name="T10" fmla="*/ 86 w 601"/>
                <a:gd name="T11" fmla="*/ 104 h 125"/>
                <a:gd name="T12" fmla="*/ 130 w 601"/>
                <a:gd name="T13" fmla="*/ 113 h 125"/>
                <a:gd name="T14" fmla="*/ 181 w 601"/>
                <a:gd name="T15" fmla="*/ 119 h 125"/>
                <a:gd name="T16" fmla="*/ 238 w 601"/>
                <a:gd name="T17" fmla="*/ 124 h 125"/>
                <a:gd name="T18" fmla="*/ 300 w 601"/>
                <a:gd name="T19" fmla="*/ 125 h 125"/>
                <a:gd name="T20" fmla="*/ 362 w 601"/>
                <a:gd name="T21" fmla="*/ 124 h 125"/>
                <a:gd name="T22" fmla="*/ 420 w 601"/>
                <a:gd name="T23" fmla="*/ 119 h 125"/>
                <a:gd name="T24" fmla="*/ 471 w 601"/>
                <a:gd name="T25" fmla="*/ 113 h 125"/>
                <a:gd name="T26" fmla="*/ 516 w 601"/>
                <a:gd name="T27" fmla="*/ 104 h 125"/>
                <a:gd name="T28" fmla="*/ 551 w 601"/>
                <a:gd name="T29" fmla="*/ 94 h 125"/>
                <a:gd name="T30" fmla="*/ 579 w 601"/>
                <a:gd name="T31" fmla="*/ 85 h 125"/>
                <a:gd name="T32" fmla="*/ 595 w 601"/>
                <a:gd name="T33" fmla="*/ 75 h 125"/>
                <a:gd name="T34" fmla="*/ 600 w 601"/>
                <a:gd name="T35" fmla="*/ 70 h 125"/>
                <a:gd name="T36" fmla="*/ 601 w 601"/>
                <a:gd name="T37" fmla="*/ 65 h 125"/>
                <a:gd name="T38" fmla="*/ 589 w 601"/>
                <a:gd name="T39" fmla="*/ 6 h 125"/>
                <a:gd name="T40" fmla="*/ 560 w 601"/>
                <a:gd name="T41" fmla="*/ 18 h 125"/>
                <a:gd name="T42" fmla="*/ 524 w 601"/>
                <a:gd name="T43" fmla="*/ 28 h 125"/>
                <a:gd name="T44" fmla="*/ 486 w 601"/>
                <a:gd name="T45" fmla="*/ 35 h 125"/>
                <a:gd name="T46" fmla="*/ 422 w 601"/>
                <a:gd name="T47" fmla="*/ 44 h 125"/>
                <a:gd name="T48" fmla="*/ 339 w 601"/>
                <a:gd name="T49" fmla="*/ 49 h 125"/>
                <a:gd name="T50" fmla="*/ 261 w 601"/>
                <a:gd name="T51" fmla="*/ 49 h 125"/>
                <a:gd name="T52" fmla="*/ 178 w 601"/>
                <a:gd name="T53" fmla="*/ 44 h 125"/>
                <a:gd name="T54" fmla="*/ 116 w 601"/>
                <a:gd name="T55" fmla="*/ 35 h 125"/>
                <a:gd name="T56" fmla="*/ 77 w 601"/>
                <a:gd name="T57" fmla="*/ 28 h 125"/>
                <a:gd name="T58" fmla="*/ 42 w 601"/>
                <a:gd name="T59" fmla="*/ 18 h 125"/>
                <a:gd name="T60" fmla="*/ 12 w 601"/>
                <a:gd name="T61" fmla="*/ 6 h 125"/>
                <a:gd name="T62" fmla="*/ 0 w 601"/>
                <a:gd name="T63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1" h="125">
                  <a:moveTo>
                    <a:pt x="0" y="0"/>
                  </a:moveTo>
                  <a:lnTo>
                    <a:pt x="0" y="65"/>
                  </a:lnTo>
                  <a:lnTo>
                    <a:pt x="0" y="67"/>
                  </a:lnTo>
                  <a:lnTo>
                    <a:pt x="1" y="70"/>
                  </a:lnTo>
                  <a:lnTo>
                    <a:pt x="3" y="72"/>
                  </a:lnTo>
                  <a:lnTo>
                    <a:pt x="5" y="75"/>
                  </a:lnTo>
                  <a:lnTo>
                    <a:pt x="13" y="79"/>
                  </a:lnTo>
                  <a:lnTo>
                    <a:pt x="22" y="85"/>
                  </a:lnTo>
                  <a:lnTo>
                    <a:pt x="34" y="90"/>
                  </a:lnTo>
                  <a:lnTo>
                    <a:pt x="49" y="94"/>
                  </a:lnTo>
                  <a:lnTo>
                    <a:pt x="66" y="100"/>
                  </a:lnTo>
                  <a:lnTo>
                    <a:pt x="86" y="104"/>
                  </a:lnTo>
                  <a:lnTo>
                    <a:pt x="107" y="108"/>
                  </a:lnTo>
                  <a:lnTo>
                    <a:pt x="130" y="113"/>
                  </a:lnTo>
                  <a:lnTo>
                    <a:pt x="154" y="117"/>
                  </a:lnTo>
                  <a:lnTo>
                    <a:pt x="181" y="119"/>
                  </a:lnTo>
                  <a:lnTo>
                    <a:pt x="209" y="122"/>
                  </a:lnTo>
                  <a:lnTo>
                    <a:pt x="238" y="124"/>
                  </a:lnTo>
                  <a:lnTo>
                    <a:pt x="269" y="125"/>
                  </a:lnTo>
                  <a:lnTo>
                    <a:pt x="300" y="125"/>
                  </a:lnTo>
                  <a:lnTo>
                    <a:pt x="332" y="125"/>
                  </a:lnTo>
                  <a:lnTo>
                    <a:pt x="362" y="124"/>
                  </a:lnTo>
                  <a:lnTo>
                    <a:pt x="392" y="122"/>
                  </a:lnTo>
                  <a:lnTo>
                    <a:pt x="420" y="119"/>
                  </a:lnTo>
                  <a:lnTo>
                    <a:pt x="446" y="117"/>
                  </a:lnTo>
                  <a:lnTo>
                    <a:pt x="471" y="113"/>
                  </a:lnTo>
                  <a:lnTo>
                    <a:pt x="494" y="108"/>
                  </a:lnTo>
                  <a:lnTo>
                    <a:pt x="516" y="104"/>
                  </a:lnTo>
                  <a:lnTo>
                    <a:pt x="535" y="100"/>
                  </a:lnTo>
                  <a:lnTo>
                    <a:pt x="551" y="94"/>
                  </a:lnTo>
                  <a:lnTo>
                    <a:pt x="566" y="90"/>
                  </a:lnTo>
                  <a:lnTo>
                    <a:pt x="579" y="85"/>
                  </a:lnTo>
                  <a:lnTo>
                    <a:pt x="589" y="79"/>
                  </a:lnTo>
                  <a:lnTo>
                    <a:pt x="595" y="75"/>
                  </a:lnTo>
                  <a:lnTo>
                    <a:pt x="598" y="72"/>
                  </a:lnTo>
                  <a:lnTo>
                    <a:pt x="600" y="70"/>
                  </a:lnTo>
                  <a:lnTo>
                    <a:pt x="601" y="67"/>
                  </a:lnTo>
                  <a:lnTo>
                    <a:pt x="601" y="65"/>
                  </a:lnTo>
                  <a:lnTo>
                    <a:pt x="601" y="0"/>
                  </a:lnTo>
                  <a:lnTo>
                    <a:pt x="589" y="6"/>
                  </a:lnTo>
                  <a:lnTo>
                    <a:pt x="575" y="12"/>
                  </a:lnTo>
                  <a:lnTo>
                    <a:pt x="560" y="18"/>
                  </a:lnTo>
                  <a:lnTo>
                    <a:pt x="542" y="22"/>
                  </a:lnTo>
                  <a:lnTo>
                    <a:pt x="524" y="28"/>
                  </a:lnTo>
                  <a:lnTo>
                    <a:pt x="505" y="31"/>
                  </a:lnTo>
                  <a:lnTo>
                    <a:pt x="486" y="35"/>
                  </a:lnTo>
                  <a:lnTo>
                    <a:pt x="464" y="39"/>
                  </a:lnTo>
                  <a:lnTo>
                    <a:pt x="422" y="44"/>
                  </a:lnTo>
                  <a:lnTo>
                    <a:pt x="381" y="47"/>
                  </a:lnTo>
                  <a:lnTo>
                    <a:pt x="339" y="49"/>
                  </a:lnTo>
                  <a:lnTo>
                    <a:pt x="300" y="50"/>
                  </a:lnTo>
                  <a:lnTo>
                    <a:pt x="261" y="49"/>
                  </a:lnTo>
                  <a:lnTo>
                    <a:pt x="221" y="47"/>
                  </a:lnTo>
                  <a:lnTo>
                    <a:pt x="178" y="44"/>
                  </a:lnTo>
                  <a:lnTo>
                    <a:pt x="136" y="39"/>
                  </a:lnTo>
                  <a:lnTo>
                    <a:pt x="116" y="35"/>
                  </a:lnTo>
                  <a:lnTo>
                    <a:pt x="95" y="32"/>
                  </a:lnTo>
                  <a:lnTo>
                    <a:pt x="77" y="28"/>
                  </a:lnTo>
                  <a:lnTo>
                    <a:pt x="59" y="22"/>
                  </a:lnTo>
                  <a:lnTo>
                    <a:pt x="42" y="18"/>
                  </a:lnTo>
                  <a:lnTo>
                    <a:pt x="26" y="13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465"/>
            <p:cNvSpPr>
              <a:spLocks/>
            </p:cNvSpPr>
            <p:nvPr/>
          </p:nvSpPr>
          <p:spPr bwMode="auto">
            <a:xfrm>
              <a:off x="2598738" y="1344613"/>
              <a:ext cx="190500" cy="49213"/>
            </a:xfrm>
            <a:custGeom>
              <a:avLst/>
              <a:gdLst>
                <a:gd name="T0" fmla="*/ 337 w 602"/>
                <a:gd name="T1" fmla="*/ 151 h 152"/>
                <a:gd name="T2" fmla="*/ 403 w 602"/>
                <a:gd name="T3" fmla="*/ 147 h 152"/>
                <a:gd name="T4" fmla="*/ 458 w 602"/>
                <a:gd name="T5" fmla="*/ 141 h 152"/>
                <a:gd name="T6" fmla="*/ 506 w 602"/>
                <a:gd name="T7" fmla="*/ 132 h 152"/>
                <a:gd name="T8" fmla="*/ 544 w 602"/>
                <a:gd name="T9" fmla="*/ 122 h 152"/>
                <a:gd name="T10" fmla="*/ 572 w 602"/>
                <a:gd name="T11" fmla="*/ 112 h 152"/>
                <a:gd name="T12" fmla="*/ 591 w 602"/>
                <a:gd name="T13" fmla="*/ 102 h 152"/>
                <a:gd name="T14" fmla="*/ 601 w 602"/>
                <a:gd name="T15" fmla="*/ 95 h 152"/>
                <a:gd name="T16" fmla="*/ 602 w 602"/>
                <a:gd name="T17" fmla="*/ 85 h 152"/>
                <a:gd name="T18" fmla="*/ 599 w 602"/>
                <a:gd name="T19" fmla="*/ 74 h 152"/>
                <a:gd name="T20" fmla="*/ 591 w 602"/>
                <a:gd name="T21" fmla="*/ 65 h 152"/>
                <a:gd name="T22" fmla="*/ 582 w 602"/>
                <a:gd name="T23" fmla="*/ 55 h 152"/>
                <a:gd name="T24" fmla="*/ 561 w 602"/>
                <a:gd name="T25" fmla="*/ 42 h 152"/>
                <a:gd name="T26" fmla="*/ 527 w 602"/>
                <a:gd name="T27" fmla="*/ 28 h 152"/>
                <a:gd name="T28" fmla="*/ 484 w 602"/>
                <a:gd name="T29" fmla="*/ 18 h 152"/>
                <a:gd name="T30" fmla="*/ 436 w 602"/>
                <a:gd name="T31" fmla="*/ 9 h 152"/>
                <a:gd name="T32" fmla="*/ 383 w 602"/>
                <a:gd name="T33" fmla="*/ 4 h 152"/>
                <a:gd name="T34" fmla="*/ 329 w 602"/>
                <a:gd name="T35" fmla="*/ 1 h 152"/>
                <a:gd name="T36" fmla="*/ 274 w 602"/>
                <a:gd name="T37" fmla="*/ 1 h 152"/>
                <a:gd name="T38" fmla="*/ 219 w 602"/>
                <a:gd name="T39" fmla="*/ 4 h 152"/>
                <a:gd name="T40" fmla="*/ 168 w 602"/>
                <a:gd name="T41" fmla="*/ 9 h 152"/>
                <a:gd name="T42" fmla="*/ 118 w 602"/>
                <a:gd name="T43" fmla="*/ 18 h 152"/>
                <a:gd name="T44" fmla="*/ 76 w 602"/>
                <a:gd name="T45" fmla="*/ 28 h 152"/>
                <a:gd name="T46" fmla="*/ 41 w 602"/>
                <a:gd name="T47" fmla="*/ 42 h 152"/>
                <a:gd name="T48" fmla="*/ 21 w 602"/>
                <a:gd name="T49" fmla="*/ 55 h 152"/>
                <a:gd name="T50" fmla="*/ 11 w 602"/>
                <a:gd name="T51" fmla="*/ 65 h 152"/>
                <a:gd name="T52" fmla="*/ 5 w 602"/>
                <a:gd name="T53" fmla="*/ 74 h 152"/>
                <a:gd name="T54" fmla="*/ 0 w 602"/>
                <a:gd name="T55" fmla="*/ 85 h 152"/>
                <a:gd name="T56" fmla="*/ 2 w 602"/>
                <a:gd name="T57" fmla="*/ 95 h 152"/>
                <a:gd name="T58" fmla="*/ 11 w 602"/>
                <a:gd name="T59" fmla="*/ 102 h 152"/>
                <a:gd name="T60" fmla="*/ 30 w 602"/>
                <a:gd name="T61" fmla="*/ 112 h 152"/>
                <a:gd name="T62" fmla="*/ 59 w 602"/>
                <a:gd name="T63" fmla="*/ 122 h 152"/>
                <a:gd name="T64" fmla="*/ 97 w 602"/>
                <a:gd name="T65" fmla="*/ 131 h 152"/>
                <a:gd name="T66" fmla="*/ 144 w 602"/>
                <a:gd name="T67" fmla="*/ 141 h 152"/>
                <a:gd name="T68" fmla="*/ 200 w 602"/>
                <a:gd name="T69" fmla="*/ 147 h 152"/>
                <a:gd name="T70" fmla="*/ 265 w 602"/>
                <a:gd name="T71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2" h="152">
                  <a:moveTo>
                    <a:pt x="302" y="152"/>
                  </a:moveTo>
                  <a:lnTo>
                    <a:pt x="337" y="151"/>
                  </a:lnTo>
                  <a:lnTo>
                    <a:pt x="370" y="149"/>
                  </a:lnTo>
                  <a:lnTo>
                    <a:pt x="403" y="147"/>
                  </a:lnTo>
                  <a:lnTo>
                    <a:pt x="432" y="144"/>
                  </a:lnTo>
                  <a:lnTo>
                    <a:pt x="458" y="141"/>
                  </a:lnTo>
                  <a:lnTo>
                    <a:pt x="483" y="137"/>
                  </a:lnTo>
                  <a:lnTo>
                    <a:pt x="506" y="132"/>
                  </a:lnTo>
                  <a:lnTo>
                    <a:pt x="526" y="127"/>
                  </a:lnTo>
                  <a:lnTo>
                    <a:pt x="544" y="122"/>
                  </a:lnTo>
                  <a:lnTo>
                    <a:pt x="559" y="117"/>
                  </a:lnTo>
                  <a:lnTo>
                    <a:pt x="572" y="112"/>
                  </a:lnTo>
                  <a:lnTo>
                    <a:pt x="583" y="107"/>
                  </a:lnTo>
                  <a:lnTo>
                    <a:pt x="591" y="102"/>
                  </a:lnTo>
                  <a:lnTo>
                    <a:pt x="598" y="98"/>
                  </a:lnTo>
                  <a:lnTo>
                    <a:pt x="601" y="95"/>
                  </a:lnTo>
                  <a:lnTo>
                    <a:pt x="602" y="92"/>
                  </a:lnTo>
                  <a:lnTo>
                    <a:pt x="602" y="85"/>
                  </a:lnTo>
                  <a:lnTo>
                    <a:pt x="601" y="80"/>
                  </a:lnTo>
                  <a:lnTo>
                    <a:pt x="599" y="74"/>
                  </a:lnTo>
                  <a:lnTo>
                    <a:pt x="596" y="69"/>
                  </a:lnTo>
                  <a:lnTo>
                    <a:pt x="591" y="65"/>
                  </a:lnTo>
                  <a:lnTo>
                    <a:pt x="587" y="59"/>
                  </a:lnTo>
                  <a:lnTo>
                    <a:pt x="582" y="55"/>
                  </a:lnTo>
                  <a:lnTo>
                    <a:pt x="575" y="51"/>
                  </a:lnTo>
                  <a:lnTo>
                    <a:pt x="561" y="42"/>
                  </a:lnTo>
                  <a:lnTo>
                    <a:pt x="545" y="35"/>
                  </a:lnTo>
                  <a:lnTo>
                    <a:pt x="527" y="28"/>
                  </a:lnTo>
                  <a:lnTo>
                    <a:pt x="507" y="23"/>
                  </a:lnTo>
                  <a:lnTo>
                    <a:pt x="484" y="18"/>
                  </a:lnTo>
                  <a:lnTo>
                    <a:pt x="461" y="13"/>
                  </a:lnTo>
                  <a:lnTo>
                    <a:pt x="436" y="9"/>
                  </a:lnTo>
                  <a:lnTo>
                    <a:pt x="409" y="6"/>
                  </a:lnTo>
                  <a:lnTo>
                    <a:pt x="383" y="4"/>
                  </a:lnTo>
                  <a:lnTo>
                    <a:pt x="355" y="3"/>
                  </a:lnTo>
                  <a:lnTo>
                    <a:pt x="329" y="1"/>
                  </a:lnTo>
                  <a:lnTo>
                    <a:pt x="302" y="0"/>
                  </a:lnTo>
                  <a:lnTo>
                    <a:pt x="274" y="1"/>
                  </a:lnTo>
                  <a:lnTo>
                    <a:pt x="247" y="3"/>
                  </a:lnTo>
                  <a:lnTo>
                    <a:pt x="219" y="4"/>
                  </a:lnTo>
                  <a:lnTo>
                    <a:pt x="193" y="6"/>
                  </a:lnTo>
                  <a:lnTo>
                    <a:pt x="168" y="9"/>
                  </a:lnTo>
                  <a:lnTo>
                    <a:pt x="142" y="13"/>
                  </a:lnTo>
                  <a:lnTo>
                    <a:pt x="118" y="18"/>
                  </a:lnTo>
                  <a:lnTo>
                    <a:pt x="97" y="23"/>
                  </a:lnTo>
                  <a:lnTo>
                    <a:pt x="76" y="28"/>
                  </a:lnTo>
                  <a:lnTo>
                    <a:pt x="57" y="35"/>
                  </a:lnTo>
                  <a:lnTo>
                    <a:pt x="41" y="42"/>
                  </a:lnTo>
                  <a:lnTo>
                    <a:pt x="27" y="51"/>
                  </a:lnTo>
                  <a:lnTo>
                    <a:pt x="21" y="55"/>
                  </a:lnTo>
                  <a:lnTo>
                    <a:pt x="15" y="59"/>
                  </a:lnTo>
                  <a:lnTo>
                    <a:pt x="11" y="65"/>
                  </a:lnTo>
                  <a:lnTo>
                    <a:pt x="7" y="69"/>
                  </a:lnTo>
                  <a:lnTo>
                    <a:pt x="5" y="74"/>
                  </a:lnTo>
                  <a:lnTo>
                    <a:pt x="3" y="80"/>
                  </a:lnTo>
                  <a:lnTo>
                    <a:pt x="0" y="85"/>
                  </a:lnTo>
                  <a:lnTo>
                    <a:pt x="0" y="92"/>
                  </a:lnTo>
                  <a:lnTo>
                    <a:pt x="2" y="95"/>
                  </a:lnTo>
                  <a:lnTo>
                    <a:pt x="5" y="98"/>
                  </a:lnTo>
                  <a:lnTo>
                    <a:pt x="11" y="102"/>
                  </a:lnTo>
                  <a:lnTo>
                    <a:pt x="20" y="107"/>
                  </a:lnTo>
                  <a:lnTo>
                    <a:pt x="30" y="112"/>
                  </a:lnTo>
                  <a:lnTo>
                    <a:pt x="43" y="117"/>
                  </a:lnTo>
                  <a:lnTo>
                    <a:pt x="59" y="122"/>
                  </a:lnTo>
                  <a:lnTo>
                    <a:pt x="77" y="127"/>
                  </a:lnTo>
                  <a:lnTo>
                    <a:pt x="97" y="131"/>
                  </a:lnTo>
                  <a:lnTo>
                    <a:pt x="119" y="137"/>
                  </a:lnTo>
                  <a:lnTo>
                    <a:pt x="144" y="141"/>
                  </a:lnTo>
                  <a:lnTo>
                    <a:pt x="171" y="144"/>
                  </a:lnTo>
                  <a:lnTo>
                    <a:pt x="200" y="147"/>
                  </a:lnTo>
                  <a:lnTo>
                    <a:pt x="232" y="149"/>
                  </a:lnTo>
                  <a:lnTo>
                    <a:pt x="265" y="151"/>
                  </a:lnTo>
                  <a:lnTo>
                    <a:pt x="302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37C36A-58DD-4B1F-AC7C-5895AE3F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D5B0C-85D7-4130-BEEA-1496E583E330}" type="datetime1">
              <a:rPr lang="en-US" smtClean="0"/>
              <a:t>8/10/2020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20A24D-4016-4C08-BD63-A3ECF7B9F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34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MARKETING </a:t>
            </a:r>
            <a:r>
              <a:rPr lang="en-US" sz="4000" b="1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STRATEGY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718210" y="1732994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ounded Rectangle 148"/>
          <p:cNvSpPr/>
          <p:nvPr/>
        </p:nvSpPr>
        <p:spPr>
          <a:xfrm>
            <a:off x="1718210" y="2865342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ounded Rectangle 168"/>
          <p:cNvSpPr/>
          <p:nvPr/>
        </p:nvSpPr>
        <p:spPr>
          <a:xfrm>
            <a:off x="1718210" y="3997690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ounded Rectangle 188"/>
          <p:cNvSpPr/>
          <p:nvPr/>
        </p:nvSpPr>
        <p:spPr>
          <a:xfrm>
            <a:off x="1718210" y="5130037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6" name="Straight Connector 225"/>
          <p:cNvCxnSpPr/>
          <p:nvPr/>
        </p:nvCxnSpPr>
        <p:spPr>
          <a:xfrm flipH="1">
            <a:off x="5154330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/>
          <p:nvPr/>
        </p:nvCxnSpPr>
        <p:spPr>
          <a:xfrm flipH="1">
            <a:off x="6738971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/>
          <p:nvPr/>
        </p:nvCxnSpPr>
        <p:spPr>
          <a:xfrm flipH="1">
            <a:off x="8323612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/>
          <p:nvPr/>
        </p:nvCxnSpPr>
        <p:spPr>
          <a:xfrm flipH="1">
            <a:off x="9908255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 flipH="1">
            <a:off x="3569690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>
            <a:off x="1985683" y="1260040"/>
            <a:ext cx="1093733" cy="233013"/>
            <a:chOff x="735067" y="1781317"/>
            <a:chExt cx="1093733" cy="233013"/>
          </a:xfrm>
        </p:grpSpPr>
        <p:sp>
          <p:nvSpPr>
            <p:cNvPr id="59" name="Rounded Rectangle 58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January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3539065" y="1260039"/>
            <a:ext cx="1093733" cy="233013"/>
            <a:chOff x="735067" y="1781317"/>
            <a:chExt cx="1093733" cy="233013"/>
          </a:xfrm>
        </p:grpSpPr>
        <p:sp>
          <p:nvSpPr>
            <p:cNvPr id="65" name="Rounded Rectangle 64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February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8295675" y="1260040"/>
            <a:ext cx="1093733" cy="233013"/>
            <a:chOff x="735067" y="1781317"/>
            <a:chExt cx="1093733" cy="233013"/>
          </a:xfrm>
        </p:grpSpPr>
        <p:sp>
          <p:nvSpPr>
            <p:cNvPr id="116" name="Rounded Rectangle 115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May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9875549" y="1260040"/>
            <a:ext cx="1093733" cy="233013"/>
            <a:chOff x="735067" y="1781317"/>
            <a:chExt cx="1093733" cy="233013"/>
          </a:xfrm>
        </p:grpSpPr>
        <p:sp>
          <p:nvSpPr>
            <p:cNvPr id="119" name="Rounded Rectangle 118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June</a:t>
              </a:r>
            </a:p>
          </p:txBody>
        </p:sp>
      </p:grpSp>
      <p:cxnSp>
        <p:nvCxnSpPr>
          <p:cNvPr id="225" name="Straight Connector 224"/>
          <p:cNvCxnSpPr/>
          <p:nvPr/>
        </p:nvCxnSpPr>
        <p:spPr>
          <a:xfrm flipH="1">
            <a:off x="1985048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1985683" y="1926778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27" name="Rounded Rectangle 126"/>
          <p:cNvSpPr/>
          <p:nvPr/>
        </p:nvSpPr>
        <p:spPr>
          <a:xfrm>
            <a:off x="3570324" y="1926778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30" name="Rounded Rectangle 129"/>
          <p:cNvSpPr/>
          <p:nvPr/>
        </p:nvSpPr>
        <p:spPr>
          <a:xfrm>
            <a:off x="5154965" y="1926778"/>
            <a:ext cx="3175868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39" name="Rounded Rectangle 138"/>
          <p:cNvSpPr/>
          <p:nvPr/>
        </p:nvSpPr>
        <p:spPr>
          <a:xfrm>
            <a:off x="9908890" y="1926778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grpSp>
        <p:nvGrpSpPr>
          <p:cNvPr id="141" name="Group 140"/>
          <p:cNvGrpSpPr/>
          <p:nvPr/>
        </p:nvGrpSpPr>
        <p:grpSpPr>
          <a:xfrm>
            <a:off x="5126387" y="1260040"/>
            <a:ext cx="1093733" cy="233013"/>
            <a:chOff x="735067" y="1781317"/>
            <a:chExt cx="1093733" cy="233013"/>
          </a:xfrm>
        </p:grpSpPr>
        <p:sp>
          <p:nvSpPr>
            <p:cNvPr id="142" name="Rounded Rectangle 141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March</a:t>
              </a: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6711028" y="1260040"/>
            <a:ext cx="1093733" cy="233013"/>
            <a:chOff x="735067" y="1781317"/>
            <a:chExt cx="1093733" cy="233013"/>
          </a:xfrm>
        </p:grpSpPr>
        <p:sp>
          <p:nvSpPr>
            <p:cNvPr id="145" name="Rounded Rectangle 144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April</a:t>
              </a:r>
            </a:p>
          </p:txBody>
        </p:sp>
      </p:grpSp>
      <p:sp>
        <p:nvSpPr>
          <p:cNvPr id="162" name="Rounded Rectangle 161"/>
          <p:cNvSpPr/>
          <p:nvPr/>
        </p:nvSpPr>
        <p:spPr>
          <a:xfrm>
            <a:off x="5154965" y="3059126"/>
            <a:ext cx="1452541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60" name="Rounded Rectangle 159"/>
          <p:cNvSpPr/>
          <p:nvPr/>
        </p:nvSpPr>
        <p:spPr>
          <a:xfrm>
            <a:off x="6739606" y="3059126"/>
            <a:ext cx="1452541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58" name="Rounded Rectangle 157"/>
          <p:cNvSpPr/>
          <p:nvPr/>
        </p:nvSpPr>
        <p:spPr>
          <a:xfrm>
            <a:off x="8324247" y="3059126"/>
            <a:ext cx="1452541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86" name="Rounded Rectangle 185"/>
          <p:cNvSpPr/>
          <p:nvPr/>
        </p:nvSpPr>
        <p:spPr>
          <a:xfrm>
            <a:off x="1985683" y="4191474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82" name="Rounded Rectangle 181"/>
          <p:cNvSpPr/>
          <p:nvPr/>
        </p:nvSpPr>
        <p:spPr>
          <a:xfrm>
            <a:off x="5154965" y="4191474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78" name="Rounded Rectangle 177"/>
          <p:cNvSpPr/>
          <p:nvPr/>
        </p:nvSpPr>
        <p:spPr>
          <a:xfrm>
            <a:off x="8324247" y="4191474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206" name="Rounded Rectangle 205"/>
          <p:cNvSpPr/>
          <p:nvPr/>
        </p:nvSpPr>
        <p:spPr>
          <a:xfrm>
            <a:off x="1985683" y="5323821"/>
            <a:ext cx="1452541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200" name="Rounded Rectangle 199"/>
          <p:cNvSpPr/>
          <p:nvPr/>
        </p:nvSpPr>
        <p:spPr>
          <a:xfrm>
            <a:off x="5154330" y="5323821"/>
            <a:ext cx="3037817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98" name="Rounded Rectangle 197"/>
          <p:cNvSpPr/>
          <p:nvPr/>
        </p:nvSpPr>
        <p:spPr>
          <a:xfrm>
            <a:off x="8324247" y="5323821"/>
            <a:ext cx="1452541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196" name="Rounded Rectangle 195"/>
          <p:cNvSpPr/>
          <p:nvPr/>
        </p:nvSpPr>
        <p:spPr>
          <a:xfrm>
            <a:off x="9908890" y="5323821"/>
            <a:ext cx="1452541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Lorem ipsum.</a:t>
            </a:r>
          </a:p>
        </p:txBody>
      </p:sp>
      <p:sp>
        <p:nvSpPr>
          <p:cNvPr id="230" name="Oval 229"/>
          <p:cNvSpPr/>
          <p:nvPr/>
        </p:nvSpPr>
        <p:spPr>
          <a:xfrm>
            <a:off x="634669" y="1676025"/>
            <a:ext cx="881054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634669" y="2827362"/>
            <a:ext cx="881054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Oval 231"/>
          <p:cNvSpPr/>
          <p:nvPr/>
        </p:nvSpPr>
        <p:spPr>
          <a:xfrm>
            <a:off x="628082" y="3978699"/>
            <a:ext cx="881054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/>
        </p:nvSpPr>
        <p:spPr>
          <a:xfrm>
            <a:off x="628779" y="5130037"/>
            <a:ext cx="881054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4" name="Group 233"/>
          <p:cNvGrpSpPr/>
          <p:nvPr/>
        </p:nvGrpSpPr>
        <p:grpSpPr>
          <a:xfrm>
            <a:off x="931662" y="1977968"/>
            <a:ext cx="287069" cy="277169"/>
            <a:chOff x="3746500" y="3087688"/>
            <a:chExt cx="276225" cy="266700"/>
          </a:xfrm>
          <a:solidFill>
            <a:srgbClr val="F2F2F2"/>
          </a:solidFill>
        </p:grpSpPr>
        <p:sp>
          <p:nvSpPr>
            <p:cNvPr id="235" name="Freeform 614"/>
            <p:cNvSpPr>
              <a:spLocks/>
            </p:cNvSpPr>
            <p:nvPr/>
          </p:nvSpPr>
          <p:spPr bwMode="auto">
            <a:xfrm>
              <a:off x="3756025" y="3087688"/>
              <a:ext cx="257175" cy="76200"/>
            </a:xfrm>
            <a:custGeom>
              <a:avLst/>
              <a:gdLst>
                <a:gd name="T0" fmla="*/ 407 w 807"/>
                <a:gd name="T1" fmla="*/ 1 h 240"/>
                <a:gd name="T2" fmla="*/ 403 w 807"/>
                <a:gd name="T3" fmla="*/ 0 h 240"/>
                <a:gd name="T4" fmla="*/ 399 w 807"/>
                <a:gd name="T5" fmla="*/ 1 h 240"/>
                <a:gd name="T6" fmla="*/ 0 w 807"/>
                <a:gd name="T7" fmla="*/ 115 h 240"/>
                <a:gd name="T8" fmla="*/ 403 w 807"/>
                <a:gd name="T9" fmla="*/ 240 h 240"/>
                <a:gd name="T10" fmla="*/ 807 w 807"/>
                <a:gd name="T11" fmla="*/ 115 h 240"/>
                <a:gd name="T12" fmla="*/ 407 w 807"/>
                <a:gd name="T13" fmla="*/ 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7" h="240">
                  <a:moveTo>
                    <a:pt x="407" y="1"/>
                  </a:moveTo>
                  <a:lnTo>
                    <a:pt x="403" y="0"/>
                  </a:lnTo>
                  <a:lnTo>
                    <a:pt x="399" y="1"/>
                  </a:lnTo>
                  <a:lnTo>
                    <a:pt x="0" y="115"/>
                  </a:lnTo>
                  <a:lnTo>
                    <a:pt x="403" y="240"/>
                  </a:lnTo>
                  <a:lnTo>
                    <a:pt x="807" y="115"/>
                  </a:lnTo>
                  <a:lnTo>
                    <a:pt x="40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615"/>
            <p:cNvSpPr>
              <a:spLocks/>
            </p:cNvSpPr>
            <p:nvPr/>
          </p:nvSpPr>
          <p:spPr bwMode="auto">
            <a:xfrm>
              <a:off x="3889375" y="3130550"/>
              <a:ext cx="133350" cy="223838"/>
            </a:xfrm>
            <a:custGeom>
              <a:avLst/>
              <a:gdLst>
                <a:gd name="T0" fmla="*/ 0 w 422"/>
                <a:gd name="T1" fmla="*/ 131 h 703"/>
                <a:gd name="T2" fmla="*/ 0 w 422"/>
                <a:gd name="T3" fmla="*/ 703 h 703"/>
                <a:gd name="T4" fmla="*/ 412 w 422"/>
                <a:gd name="T5" fmla="*/ 541 h 703"/>
                <a:gd name="T6" fmla="*/ 416 w 422"/>
                <a:gd name="T7" fmla="*/ 539 h 703"/>
                <a:gd name="T8" fmla="*/ 419 w 422"/>
                <a:gd name="T9" fmla="*/ 535 h 703"/>
                <a:gd name="T10" fmla="*/ 422 w 422"/>
                <a:gd name="T11" fmla="*/ 531 h 703"/>
                <a:gd name="T12" fmla="*/ 422 w 422"/>
                <a:gd name="T13" fmla="*/ 527 h 703"/>
                <a:gd name="T14" fmla="*/ 422 w 422"/>
                <a:gd name="T15" fmla="*/ 0 h 703"/>
                <a:gd name="T16" fmla="*/ 0 w 422"/>
                <a:gd name="T17" fmla="*/ 131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2" h="703">
                  <a:moveTo>
                    <a:pt x="0" y="131"/>
                  </a:moveTo>
                  <a:lnTo>
                    <a:pt x="0" y="703"/>
                  </a:lnTo>
                  <a:lnTo>
                    <a:pt x="412" y="541"/>
                  </a:lnTo>
                  <a:lnTo>
                    <a:pt x="416" y="539"/>
                  </a:lnTo>
                  <a:lnTo>
                    <a:pt x="419" y="535"/>
                  </a:lnTo>
                  <a:lnTo>
                    <a:pt x="422" y="531"/>
                  </a:lnTo>
                  <a:lnTo>
                    <a:pt x="422" y="527"/>
                  </a:lnTo>
                  <a:lnTo>
                    <a:pt x="422" y="0"/>
                  </a:lnTo>
                  <a:lnTo>
                    <a:pt x="0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616"/>
            <p:cNvSpPr>
              <a:spLocks/>
            </p:cNvSpPr>
            <p:nvPr/>
          </p:nvSpPr>
          <p:spPr bwMode="auto">
            <a:xfrm>
              <a:off x="3746500" y="3130550"/>
              <a:ext cx="133350" cy="223838"/>
            </a:xfrm>
            <a:custGeom>
              <a:avLst/>
              <a:gdLst>
                <a:gd name="T0" fmla="*/ 0 w 421"/>
                <a:gd name="T1" fmla="*/ 527 h 703"/>
                <a:gd name="T2" fmla="*/ 1 w 421"/>
                <a:gd name="T3" fmla="*/ 531 h 703"/>
                <a:gd name="T4" fmla="*/ 3 w 421"/>
                <a:gd name="T5" fmla="*/ 535 h 703"/>
                <a:gd name="T6" fmla="*/ 5 w 421"/>
                <a:gd name="T7" fmla="*/ 539 h 703"/>
                <a:gd name="T8" fmla="*/ 9 w 421"/>
                <a:gd name="T9" fmla="*/ 541 h 703"/>
                <a:gd name="T10" fmla="*/ 421 w 421"/>
                <a:gd name="T11" fmla="*/ 703 h 703"/>
                <a:gd name="T12" fmla="*/ 421 w 421"/>
                <a:gd name="T13" fmla="*/ 131 h 703"/>
                <a:gd name="T14" fmla="*/ 0 w 421"/>
                <a:gd name="T15" fmla="*/ 0 h 703"/>
                <a:gd name="T16" fmla="*/ 0 w 421"/>
                <a:gd name="T17" fmla="*/ 527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1" h="703">
                  <a:moveTo>
                    <a:pt x="0" y="527"/>
                  </a:moveTo>
                  <a:lnTo>
                    <a:pt x="1" y="531"/>
                  </a:lnTo>
                  <a:lnTo>
                    <a:pt x="3" y="535"/>
                  </a:lnTo>
                  <a:lnTo>
                    <a:pt x="5" y="539"/>
                  </a:lnTo>
                  <a:lnTo>
                    <a:pt x="9" y="541"/>
                  </a:lnTo>
                  <a:lnTo>
                    <a:pt x="421" y="703"/>
                  </a:lnTo>
                  <a:lnTo>
                    <a:pt x="421" y="131"/>
                  </a:lnTo>
                  <a:lnTo>
                    <a:pt x="0" y="0"/>
                  </a:lnTo>
                  <a:lnTo>
                    <a:pt x="0" y="5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9" name="Group 248"/>
          <p:cNvGrpSpPr/>
          <p:nvPr/>
        </p:nvGrpSpPr>
        <p:grpSpPr>
          <a:xfrm>
            <a:off x="939273" y="3132717"/>
            <a:ext cx="271847" cy="270344"/>
            <a:chOff x="10455275" y="809625"/>
            <a:chExt cx="287338" cy="285750"/>
          </a:xfrm>
          <a:solidFill>
            <a:srgbClr val="F2F2F2"/>
          </a:solidFill>
        </p:grpSpPr>
        <p:sp>
          <p:nvSpPr>
            <p:cNvPr id="250" name="Freeform 4129"/>
            <p:cNvSpPr>
              <a:spLocks/>
            </p:cNvSpPr>
            <p:nvPr/>
          </p:nvSpPr>
          <p:spPr bwMode="auto">
            <a:xfrm>
              <a:off x="10537825" y="809625"/>
              <a:ext cx="76200" cy="95250"/>
            </a:xfrm>
            <a:custGeom>
              <a:avLst/>
              <a:gdLst>
                <a:gd name="T0" fmla="*/ 105 w 240"/>
                <a:gd name="T1" fmla="*/ 54 h 300"/>
                <a:gd name="T2" fmla="*/ 105 w 240"/>
                <a:gd name="T3" fmla="*/ 288 h 300"/>
                <a:gd name="T4" fmla="*/ 107 w 240"/>
                <a:gd name="T5" fmla="*/ 293 h 300"/>
                <a:gd name="T6" fmla="*/ 111 w 240"/>
                <a:gd name="T7" fmla="*/ 298 h 300"/>
                <a:gd name="T8" fmla="*/ 117 w 240"/>
                <a:gd name="T9" fmla="*/ 300 h 300"/>
                <a:gd name="T10" fmla="*/ 122 w 240"/>
                <a:gd name="T11" fmla="*/ 300 h 300"/>
                <a:gd name="T12" fmla="*/ 127 w 240"/>
                <a:gd name="T13" fmla="*/ 298 h 300"/>
                <a:gd name="T14" fmla="*/ 132 w 240"/>
                <a:gd name="T15" fmla="*/ 293 h 300"/>
                <a:gd name="T16" fmla="*/ 134 w 240"/>
                <a:gd name="T17" fmla="*/ 288 h 300"/>
                <a:gd name="T18" fmla="*/ 135 w 240"/>
                <a:gd name="T19" fmla="*/ 54 h 300"/>
                <a:gd name="T20" fmla="*/ 216 w 240"/>
                <a:gd name="T21" fmla="*/ 147 h 300"/>
                <a:gd name="T22" fmla="*/ 222 w 240"/>
                <a:gd name="T23" fmla="*/ 150 h 300"/>
                <a:gd name="T24" fmla="*/ 230 w 240"/>
                <a:gd name="T25" fmla="*/ 149 h 300"/>
                <a:gd name="T26" fmla="*/ 237 w 240"/>
                <a:gd name="T27" fmla="*/ 144 h 300"/>
                <a:gd name="T28" fmla="*/ 239 w 240"/>
                <a:gd name="T29" fmla="*/ 139 h 300"/>
                <a:gd name="T30" fmla="*/ 240 w 240"/>
                <a:gd name="T31" fmla="*/ 133 h 300"/>
                <a:gd name="T32" fmla="*/ 238 w 240"/>
                <a:gd name="T33" fmla="*/ 127 h 300"/>
                <a:gd name="T34" fmla="*/ 131 w 240"/>
                <a:gd name="T35" fmla="*/ 5 h 300"/>
                <a:gd name="T36" fmla="*/ 131 w 240"/>
                <a:gd name="T37" fmla="*/ 4 h 300"/>
                <a:gd name="T38" fmla="*/ 125 w 240"/>
                <a:gd name="T39" fmla="*/ 1 h 300"/>
                <a:gd name="T40" fmla="*/ 120 w 240"/>
                <a:gd name="T41" fmla="*/ 0 h 300"/>
                <a:gd name="T42" fmla="*/ 113 w 240"/>
                <a:gd name="T43" fmla="*/ 1 h 300"/>
                <a:gd name="T44" fmla="*/ 108 w 240"/>
                <a:gd name="T45" fmla="*/ 4 h 300"/>
                <a:gd name="T46" fmla="*/ 108 w 240"/>
                <a:gd name="T47" fmla="*/ 5 h 300"/>
                <a:gd name="T48" fmla="*/ 1 w 240"/>
                <a:gd name="T49" fmla="*/ 127 h 300"/>
                <a:gd name="T50" fmla="*/ 0 w 240"/>
                <a:gd name="T51" fmla="*/ 133 h 300"/>
                <a:gd name="T52" fmla="*/ 0 w 240"/>
                <a:gd name="T53" fmla="*/ 139 h 300"/>
                <a:gd name="T54" fmla="*/ 2 w 240"/>
                <a:gd name="T55" fmla="*/ 144 h 300"/>
                <a:gd name="T56" fmla="*/ 7 w 240"/>
                <a:gd name="T57" fmla="*/ 148 h 300"/>
                <a:gd name="T58" fmla="*/ 13 w 240"/>
                <a:gd name="T59" fmla="*/ 150 h 300"/>
                <a:gd name="T60" fmla="*/ 18 w 240"/>
                <a:gd name="T61" fmla="*/ 150 h 300"/>
                <a:gd name="T62" fmla="*/ 23 w 240"/>
                <a:gd name="T63" fmla="*/ 147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300">
                  <a:moveTo>
                    <a:pt x="26" y="144"/>
                  </a:moveTo>
                  <a:lnTo>
                    <a:pt x="105" y="54"/>
                  </a:lnTo>
                  <a:lnTo>
                    <a:pt x="105" y="285"/>
                  </a:lnTo>
                  <a:lnTo>
                    <a:pt x="105" y="288"/>
                  </a:lnTo>
                  <a:lnTo>
                    <a:pt x="106" y="291"/>
                  </a:lnTo>
                  <a:lnTo>
                    <a:pt x="107" y="293"/>
                  </a:lnTo>
                  <a:lnTo>
                    <a:pt x="109" y="296"/>
                  </a:lnTo>
                  <a:lnTo>
                    <a:pt x="111" y="298"/>
                  </a:lnTo>
                  <a:lnTo>
                    <a:pt x="113" y="299"/>
                  </a:lnTo>
                  <a:lnTo>
                    <a:pt x="117" y="300"/>
                  </a:lnTo>
                  <a:lnTo>
                    <a:pt x="120" y="300"/>
                  </a:lnTo>
                  <a:lnTo>
                    <a:pt x="122" y="300"/>
                  </a:lnTo>
                  <a:lnTo>
                    <a:pt x="125" y="299"/>
                  </a:lnTo>
                  <a:lnTo>
                    <a:pt x="127" y="298"/>
                  </a:lnTo>
                  <a:lnTo>
                    <a:pt x="131" y="296"/>
                  </a:lnTo>
                  <a:lnTo>
                    <a:pt x="132" y="293"/>
                  </a:lnTo>
                  <a:lnTo>
                    <a:pt x="134" y="291"/>
                  </a:lnTo>
                  <a:lnTo>
                    <a:pt x="134" y="288"/>
                  </a:lnTo>
                  <a:lnTo>
                    <a:pt x="135" y="285"/>
                  </a:lnTo>
                  <a:lnTo>
                    <a:pt x="135" y="54"/>
                  </a:lnTo>
                  <a:lnTo>
                    <a:pt x="213" y="144"/>
                  </a:lnTo>
                  <a:lnTo>
                    <a:pt x="216" y="147"/>
                  </a:lnTo>
                  <a:lnTo>
                    <a:pt x="219" y="149"/>
                  </a:lnTo>
                  <a:lnTo>
                    <a:pt x="222" y="150"/>
                  </a:lnTo>
                  <a:lnTo>
                    <a:pt x="225" y="150"/>
                  </a:lnTo>
                  <a:lnTo>
                    <a:pt x="230" y="149"/>
                  </a:lnTo>
                  <a:lnTo>
                    <a:pt x="235" y="147"/>
                  </a:lnTo>
                  <a:lnTo>
                    <a:pt x="237" y="144"/>
                  </a:lnTo>
                  <a:lnTo>
                    <a:pt x="238" y="141"/>
                  </a:lnTo>
                  <a:lnTo>
                    <a:pt x="239" y="139"/>
                  </a:lnTo>
                  <a:lnTo>
                    <a:pt x="240" y="136"/>
                  </a:lnTo>
                  <a:lnTo>
                    <a:pt x="240" y="133"/>
                  </a:lnTo>
                  <a:lnTo>
                    <a:pt x="239" y="130"/>
                  </a:lnTo>
                  <a:lnTo>
                    <a:pt x="238" y="127"/>
                  </a:lnTo>
                  <a:lnTo>
                    <a:pt x="236" y="125"/>
                  </a:lnTo>
                  <a:lnTo>
                    <a:pt x="131" y="5"/>
                  </a:lnTo>
                  <a:lnTo>
                    <a:pt x="131" y="5"/>
                  </a:lnTo>
                  <a:lnTo>
                    <a:pt x="131" y="4"/>
                  </a:lnTo>
                  <a:lnTo>
                    <a:pt x="128" y="3"/>
                  </a:lnTo>
                  <a:lnTo>
                    <a:pt x="125" y="1"/>
                  </a:lnTo>
                  <a:lnTo>
                    <a:pt x="123" y="0"/>
                  </a:lnTo>
                  <a:lnTo>
                    <a:pt x="120" y="0"/>
                  </a:lnTo>
                  <a:lnTo>
                    <a:pt x="117" y="0"/>
                  </a:lnTo>
                  <a:lnTo>
                    <a:pt x="113" y="1"/>
                  </a:lnTo>
                  <a:lnTo>
                    <a:pt x="111" y="3"/>
                  </a:lnTo>
                  <a:lnTo>
                    <a:pt x="108" y="4"/>
                  </a:lnTo>
                  <a:lnTo>
                    <a:pt x="108" y="5"/>
                  </a:lnTo>
                  <a:lnTo>
                    <a:pt x="108" y="5"/>
                  </a:lnTo>
                  <a:lnTo>
                    <a:pt x="3" y="125"/>
                  </a:lnTo>
                  <a:lnTo>
                    <a:pt x="1" y="127"/>
                  </a:lnTo>
                  <a:lnTo>
                    <a:pt x="0" y="130"/>
                  </a:lnTo>
                  <a:lnTo>
                    <a:pt x="0" y="133"/>
                  </a:lnTo>
                  <a:lnTo>
                    <a:pt x="0" y="136"/>
                  </a:lnTo>
                  <a:lnTo>
                    <a:pt x="0" y="139"/>
                  </a:lnTo>
                  <a:lnTo>
                    <a:pt x="1" y="141"/>
                  </a:lnTo>
                  <a:lnTo>
                    <a:pt x="2" y="144"/>
                  </a:lnTo>
                  <a:lnTo>
                    <a:pt x="4" y="147"/>
                  </a:lnTo>
                  <a:lnTo>
                    <a:pt x="7" y="148"/>
                  </a:lnTo>
                  <a:lnTo>
                    <a:pt x="10" y="149"/>
                  </a:lnTo>
                  <a:lnTo>
                    <a:pt x="13" y="150"/>
                  </a:lnTo>
                  <a:lnTo>
                    <a:pt x="15" y="150"/>
                  </a:lnTo>
                  <a:lnTo>
                    <a:pt x="18" y="150"/>
                  </a:lnTo>
                  <a:lnTo>
                    <a:pt x="21" y="149"/>
                  </a:lnTo>
                  <a:lnTo>
                    <a:pt x="23" y="147"/>
                  </a:lnTo>
                  <a:lnTo>
                    <a:pt x="26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4130"/>
            <p:cNvSpPr>
              <a:spLocks/>
            </p:cNvSpPr>
            <p:nvPr/>
          </p:nvSpPr>
          <p:spPr bwMode="auto">
            <a:xfrm>
              <a:off x="10455275" y="847725"/>
              <a:ext cx="287338" cy="247650"/>
            </a:xfrm>
            <a:custGeom>
              <a:avLst/>
              <a:gdLst>
                <a:gd name="T0" fmla="*/ 749 w 901"/>
                <a:gd name="T1" fmla="*/ 1 h 781"/>
                <a:gd name="T2" fmla="*/ 739 w 901"/>
                <a:gd name="T3" fmla="*/ 12 h 781"/>
                <a:gd name="T4" fmla="*/ 11 w 901"/>
                <a:gd name="T5" fmla="*/ 211 h 781"/>
                <a:gd name="T6" fmla="*/ 3 w 901"/>
                <a:gd name="T7" fmla="*/ 216 h 781"/>
                <a:gd name="T8" fmla="*/ 0 w 901"/>
                <a:gd name="T9" fmla="*/ 226 h 781"/>
                <a:gd name="T10" fmla="*/ 117 w 901"/>
                <a:gd name="T11" fmla="*/ 595 h 781"/>
                <a:gd name="T12" fmla="*/ 128 w 901"/>
                <a:gd name="T13" fmla="*/ 601 h 781"/>
                <a:gd name="T14" fmla="*/ 180 w 901"/>
                <a:gd name="T15" fmla="*/ 631 h 781"/>
                <a:gd name="T16" fmla="*/ 158 w 901"/>
                <a:gd name="T17" fmla="*/ 634 h 781"/>
                <a:gd name="T18" fmla="*/ 138 w 901"/>
                <a:gd name="T19" fmla="*/ 644 h 781"/>
                <a:gd name="T20" fmla="*/ 122 w 901"/>
                <a:gd name="T21" fmla="*/ 658 h 781"/>
                <a:gd name="T22" fmla="*/ 111 w 901"/>
                <a:gd name="T23" fmla="*/ 677 h 781"/>
                <a:gd name="T24" fmla="*/ 106 w 901"/>
                <a:gd name="T25" fmla="*/ 699 h 781"/>
                <a:gd name="T26" fmla="*/ 107 w 901"/>
                <a:gd name="T27" fmla="*/ 721 h 781"/>
                <a:gd name="T28" fmla="*/ 114 w 901"/>
                <a:gd name="T29" fmla="*/ 742 h 781"/>
                <a:gd name="T30" fmla="*/ 127 w 901"/>
                <a:gd name="T31" fmla="*/ 759 h 781"/>
                <a:gd name="T32" fmla="*/ 144 w 901"/>
                <a:gd name="T33" fmla="*/ 773 h 781"/>
                <a:gd name="T34" fmla="*/ 165 w 901"/>
                <a:gd name="T35" fmla="*/ 780 h 781"/>
                <a:gd name="T36" fmla="*/ 188 w 901"/>
                <a:gd name="T37" fmla="*/ 781 h 781"/>
                <a:gd name="T38" fmla="*/ 210 w 901"/>
                <a:gd name="T39" fmla="*/ 776 h 781"/>
                <a:gd name="T40" fmla="*/ 228 w 901"/>
                <a:gd name="T41" fmla="*/ 764 h 781"/>
                <a:gd name="T42" fmla="*/ 243 w 901"/>
                <a:gd name="T43" fmla="*/ 748 h 781"/>
                <a:gd name="T44" fmla="*/ 252 w 901"/>
                <a:gd name="T45" fmla="*/ 729 h 781"/>
                <a:gd name="T46" fmla="*/ 255 w 901"/>
                <a:gd name="T47" fmla="*/ 706 h 781"/>
                <a:gd name="T48" fmla="*/ 246 w 901"/>
                <a:gd name="T49" fmla="*/ 671 h 781"/>
                <a:gd name="T50" fmla="*/ 520 w 901"/>
                <a:gd name="T51" fmla="*/ 671 h 781"/>
                <a:gd name="T52" fmla="*/ 511 w 901"/>
                <a:gd name="T53" fmla="*/ 706 h 781"/>
                <a:gd name="T54" fmla="*/ 514 w 901"/>
                <a:gd name="T55" fmla="*/ 729 h 781"/>
                <a:gd name="T56" fmla="*/ 524 w 901"/>
                <a:gd name="T57" fmla="*/ 748 h 781"/>
                <a:gd name="T58" fmla="*/ 538 w 901"/>
                <a:gd name="T59" fmla="*/ 764 h 781"/>
                <a:gd name="T60" fmla="*/ 557 w 901"/>
                <a:gd name="T61" fmla="*/ 776 h 781"/>
                <a:gd name="T62" fmla="*/ 579 w 901"/>
                <a:gd name="T63" fmla="*/ 781 h 781"/>
                <a:gd name="T64" fmla="*/ 601 w 901"/>
                <a:gd name="T65" fmla="*/ 780 h 781"/>
                <a:gd name="T66" fmla="*/ 621 w 901"/>
                <a:gd name="T67" fmla="*/ 773 h 781"/>
                <a:gd name="T68" fmla="*/ 639 w 901"/>
                <a:gd name="T69" fmla="*/ 759 h 781"/>
                <a:gd name="T70" fmla="*/ 652 w 901"/>
                <a:gd name="T71" fmla="*/ 742 h 781"/>
                <a:gd name="T72" fmla="*/ 660 w 901"/>
                <a:gd name="T73" fmla="*/ 721 h 781"/>
                <a:gd name="T74" fmla="*/ 660 w 901"/>
                <a:gd name="T75" fmla="*/ 695 h 781"/>
                <a:gd name="T76" fmla="*/ 649 w 901"/>
                <a:gd name="T77" fmla="*/ 665 h 781"/>
                <a:gd name="T78" fmla="*/ 628 w 901"/>
                <a:gd name="T79" fmla="*/ 644 h 781"/>
                <a:gd name="T80" fmla="*/ 630 w 901"/>
                <a:gd name="T81" fmla="*/ 590 h 781"/>
                <a:gd name="T82" fmla="*/ 766 w 901"/>
                <a:gd name="T83" fmla="*/ 30 h 781"/>
                <a:gd name="T84" fmla="*/ 893 w 901"/>
                <a:gd name="T85" fmla="*/ 29 h 781"/>
                <a:gd name="T86" fmla="*/ 899 w 901"/>
                <a:gd name="T87" fmla="*/ 23 h 781"/>
                <a:gd name="T88" fmla="*/ 901 w 901"/>
                <a:gd name="T89" fmla="*/ 15 h 781"/>
                <a:gd name="T90" fmla="*/ 899 w 901"/>
                <a:gd name="T91" fmla="*/ 6 h 781"/>
                <a:gd name="T92" fmla="*/ 893 w 901"/>
                <a:gd name="T93" fmla="*/ 1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01" h="781">
                  <a:moveTo>
                    <a:pt x="886" y="0"/>
                  </a:moveTo>
                  <a:lnTo>
                    <a:pt x="754" y="0"/>
                  </a:lnTo>
                  <a:lnTo>
                    <a:pt x="749" y="1"/>
                  </a:lnTo>
                  <a:lnTo>
                    <a:pt x="745" y="3"/>
                  </a:lnTo>
                  <a:lnTo>
                    <a:pt x="741" y="6"/>
                  </a:lnTo>
                  <a:lnTo>
                    <a:pt x="739" y="12"/>
                  </a:lnTo>
                  <a:lnTo>
                    <a:pt x="691" y="210"/>
                  </a:lnTo>
                  <a:lnTo>
                    <a:pt x="15" y="210"/>
                  </a:lnTo>
                  <a:lnTo>
                    <a:pt x="11" y="211"/>
                  </a:lnTo>
                  <a:lnTo>
                    <a:pt x="8" y="212"/>
                  </a:lnTo>
                  <a:lnTo>
                    <a:pt x="5" y="214"/>
                  </a:lnTo>
                  <a:lnTo>
                    <a:pt x="3" y="216"/>
                  </a:lnTo>
                  <a:lnTo>
                    <a:pt x="1" y="220"/>
                  </a:lnTo>
                  <a:lnTo>
                    <a:pt x="0" y="223"/>
                  </a:lnTo>
                  <a:lnTo>
                    <a:pt x="0" y="226"/>
                  </a:lnTo>
                  <a:lnTo>
                    <a:pt x="1" y="230"/>
                  </a:lnTo>
                  <a:lnTo>
                    <a:pt x="114" y="590"/>
                  </a:lnTo>
                  <a:lnTo>
                    <a:pt x="117" y="595"/>
                  </a:lnTo>
                  <a:lnTo>
                    <a:pt x="120" y="598"/>
                  </a:lnTo>
                  <a:lnTo>
                    <a:pt x="124" y="600"/>
                  </a:lnTo>
                  <a:lnTo>
                    <a:pt x="128" y="601"/>
                  </a:lnTo>
                  <a:lnTo>
                    <a:pt x="597" y="601"/>
                  </a:lnTo>
                  <a:lnTo>
                    <a:pt x="589" y="631"/>
                  </a:lnTo>
                  <a:lnTo>
                    <a:pt x="180" y="631"/>
                  </a:lnTo>
                  <a:lnTo>
                    <a:pt x="172" y="631"/>
                  </a:lnTo>
                  <a:lnTo>
                    <a:pt x="165" y="632"/>
                  </a:lnTo>
                  <a:lnTo>
                    <a:pt x="158" y="634"/>
                  </a:lnTo>
                  <a:lnTo>
                    <a:pt x="151" y="637"/>
                  </a:lnTo>
                  <a:lnTo>
                    <a:pt x="144" y="640"/>
                  </a:lnTo>
                  <a:lnTo>
                    <a:pt x="138" y="644"/>
                  </a:lnTo>
                  <a:lnTo>
                    <a:pt x="133" y="648"/>
                  </a:lnTo>
                  <a:lnTo>
                    <a:pt x="127" y="653"/>
                  </a:lnTo>
                  <a:lnTo>
                    <a:pt x="122" y="658"/>
                  </a:lnTo>
                  <a:lnTo>
                    <a:pt x="118" y="664"/>
                  </a:lnTo>
                  <a:lnTo>
                    <a:pt x="114" y="671"/>
                  </a:lnTo>
                  <a:lnTo>
                    <a:pt x="111" y="677"/>
                  </a:lnTo>
                  <a:lnTo>
                    <a:pt x="108" y="684"/>
                  </a:lnTo>
                  <a:lnTo>
                    <a:pt x="107" y="691"/>
                  </a:lnTo>
                  <a:lnTo>
                    <a:pt x="106" y="699"/>
                  </a:lnTo>
                  <a:lnTo>
                    <a:pt x="105" y="706"/>
                  </a:lnTo>
                  <a:lnTo>
                    <a:pt x="106" y="714"/>
                  </a:lnTo>
                  <a:lnTo>
                    <a:pt x="107" y="721"/>
                  </a:lnTo>
                  <a:lnTo>
                    <a:pt x="108" y="729"/>
                  </a:lnTo>
                  <a:lnTo>
                    <a:pt x="111" y="735"/>
                  </a:lnTo>
                  <a:lnTo>
                    <a:pt x="114" y="742"/>
                  </a:lnTo>
                  <a:lnTo>
                    <a:pt x="118" y="748"/>
                  </a:lnTo>
                  <a:lnTo>
                    <a:pt x="122" y="753"/>
                  </a:lnTo>
                  <a:lnTo>
                    <a:pt x="127" y="759"/>
                  </a:lnTo>
                  <a:lnTo>
                    <a:pt x="133" y="764"/>
                  </a:lnTo>
                  <a:lnTo>
                    <a:pt x="138" y="768"/>
                  </a:lnTo>
                  <a:lnTo>
                    <a:pt x="144" y="773"/>
                  </a:lnTo>
                  <a:lnTo>
                    <a:pt x="151" y="776"/>
                  </a:lnTo>
                  <a:lnTo>
                    <a:pt x="158" y="778"/>
                  </a:lnTo>
                  <a:lnTo>
                    <a:pt x="165" y="780"/>
                  </a:lnTo>
                  <a:lnTo>
                    <a:pt x="172" y="781"/>
                  </a:lnTo>
                  <a:lnTo>
                    <a:pt x="180" y="781"/>
                  </a:lnTo>
                  <a:lnTo>
                    <a:pt x="188" y="781"/>
                  </a:lnTo>
                  <a:lnTo>
                    <a:pt x="196" y="780"/>
                  </a:lnTo>
                  <a:lnTo>
                    <a:pt x="202" y="778"/>
                  </a:lnTo>
                  <a:lnTo>
                    <a:pt x="210" y="776"/>
                  </a:lnTo>
                  <a:lnTo>
                    <a:pt x="216" y="773"/>
                  </a:lnTo>
                  <a:lnTo>
                    <a:pt x="223" y="768"/>
                  </a:lnTo>
                  <a:lnTo>
                    <a:pt x="228" y="764"/>
                  </a:lnTo>
                  <a:lnTo>
                    <a:pt x="233" y="759"/>
                  </a:lnTo>
                  <a:lnTo>
                    <a:pt x="238" y="753"/>
                  </a:lnTo>
                  <a:lnTo>
                    <a:pt x="243" y="748"/>
                  </a:lnTo>
                  <a:lnTo>
                    <a:pt x="246" y="742"/>
                  </a:lnTo>
                  <a:lnTo>
                    <a:pt x="249" y="735"/>
                  </a:lnTo>
                  <a:lnTo>
                    <a:pt x="252" y="729"/>
                  </a:lnTo>
                  <a:lnTo>
                    <a:pt x="254" y="721"/>
                  </a:lnTo>
                  <a:lnTo>
                    <a:pt x="255" y="714"/>
                  </a:lnTo>
                  <a:lnTo>
                    <a:pt x="255" y="706"/>
                  </a:lnTo>
                  <a:lnTo>
                    <a:pt x="255" y="693"/>
                  </a:lnTo>
                  <a:lnTo>
                    <a:pt x="252" y="682"/>
                  </a:lnTo>
                  <a:lnTo>
                    <a:pt x="246" y="671"/>
                  </a:lnTo>
                  <a:lnTo>
                    <a:pt x="240" y="661"/>
                  </a:lnTo>
                  <a:lnTo>
                    <a:pt x="526" y="661"/>
                  </a:lnTo>
                  <a:lnTo>
                    <a:pt x="520" y="671"/>
                  </a:lnTo>
                  <a:lnTo>
                    <a:pt x="515" y="682"/>
                  </a:lnTo>
                  <a:lnTo>
                    <a:pt x="512" y="693"/>
                  </a:lnTo>
                  <a:lnTo>
                    <a:pt x="511" y="706"/>
                  </a:lnTo>
                  <a:lnTo>
                    <a:pt x="511" y="714"/>
                  </a:lnTo>
                  <a:lnTo>
                    <a:pt x="512" y="721"/>
                  </a:lnTo>
                  <a:lnTo>
                    <a:pt x="514" y="729"/>
                  </a:lnTo>
                  <a:lnTo>
                    <a:pt x="516" y="735"/>
                  </a:lnTo>
                  <a:lnTo>
                    <a:pt x="520" y="742"/>
                  </a:lnTo>
                  <a:lnTo>
                    <a:pt x="524" y="748"/>
                  </a:lnTo>
                  <a:lnTo>
                    <a:pt x="528" y="753"/>
                  </a:lnTo>
                  <a:lnTo>
                    <a:pt x="532" y="759"/>
                  </a:lnTo>
                  <a:lnTo>
                    <a:pt x="538" y="764"/>
                  </a:lnTo>
                  <a:lnTo>
                    <a:pt x="544" y="768"/>
                  </a:lnTo>
                  <a:lnTo>
                    <a:pt x="551" y="773"/>
                  </a:lnTo>
                  <a:lnTo>
                    <a:pt x="557" y="776"/>
                  </a:lnTo>
                  <a:lnTo>
                    <a:pt x="564" y="778"/>
                  </a:lnTo>
                  <a:lnTo>
                    <a:pt x="571" y="780"/>
                  </a:lnTo>
                  <a:lnTo>
                    <a:pt x="579" y="781"/>
                  </a:lnTo>
                  <a:lnTo>
                    <a:pt x="586" y="781"/>
                  </a:lnTo>
                  <a:lnTo>
                    <a:pt x="594" y="781"/>
                  </a:lnTo>
                  <a:lnTo>
                    <a:pt x="601" y="780"/>
                  </a:lnTo>
                  <a:lnTo>
                    <a:pt x="609" y="778"/>
                  </a:lnTo>
                  <a:lnTo>
                    <a:pt x="615" y="776"/>
                  </a:lnTo>
                  <a:lnTo>
                    <a:pt x="621" y="773"/>
                  </a:lnTo>
                  <a:lnTo>
                    <a:pt x="628" y="768"/>
                  </a:lnTo>
                  <a:lnTo>
                    <a:pt x="633" y="764"/>
                  </a:lnTo>
                  <a:lnTo>
                    <a:pt x="639" y="759"/>
                  </a:lnTo>
                  <a:lnTo>
                    <a:pt x="644" y="753"/>
                  </a:lnTo>
                  <a:lnTo>
                    <a:pt x="648" y="748"/>
                  </a:lnTo>
                  <a:lnTo>
                    <a:pt x="652" y="742"/>
                  </a:lnTo>
                  <a:lnTo>
                    <a:pt x="656" y="735"/>
                  </a:lnTo>
                  <a:lnTo>
                    <a:pt x="658" y="729"/>
                  </a:lnTo>
                  <a:lnTo>
                    <a:pt x="660" y="721"/>
                  </a:lnTo>
                  <a:lnTo>
                    <a:pt x="661" y="714"/>
                  </a:lnTo>
                  <a:lnTo>
                    <a:pt x="661" y="706"/>
                  </a:lnTo>
                  <a:lnTo>
                    <a:pt x="660" y="695"/>
                  </a:lnTo>
                  <a:lnTo>
                    <a:pt x="658" y="685"/>
                  </a:lnTo>
                  <a:lnTo>
                    <a:pt x="655" y="675"/>
                  </a:lnTo>
                  <a:lnTo>
                    <a:pt x="649" y="665"/>
                  </a:lnTo>
                  <a:lnTo>
                    <a:pt x="643" y="657"/>
                  </a:lnTo>
                  <a:lnTo>
                    <a:pt x="635" y="650"/>
                  </a:lnTo>
                  <a:lnTo>
                    <a:pt x="628" y="644"/>
                  </a:lnTo>
                  <a:lnTo>
                    <a:pt x="618" y="639"/>
                  </a:lnTo>
                  <a:lnTo>
                    <a:pt x="630" y="592"/>
                  </a:lnTo>
                  <a:lnTo>
                    <a:pt x="630" y="590"/>
                  </a:lnTo>
                  <a:lnTo>
                    <a:pt x="631" y="589"/>
                  </a:lnTo>
                  <a:lnTo>
                    <a:pt x="717" y="231"/>
                  </a:lnTo>
                  <a:lnTo>
                    <a:pt x="766" y="30"/>
                  </a:lnTo>
                  <a:lnTo>
                    <a:pt x="886" y="30"/>
                  </a:lnTo>
                  <a:lnTo>
                    <a:pt x="889" y="30"/>
                  </a:lnTo>
                  <a:lnTo>
                    <a:pt x="893" y="29"/>
                  </a:lnTo>
                  <a:lnTo>
                    <a:pt x="895" y="28"/>
                  </a:lnTo>
                  <a:lnTo>
                    <a:pt x="897" y="25"/>
                  </a:lnTo>
                  <a:lnTo>
                    <a:pt x="899" y="23"/>
                  </a:lnTo>
                  <a:lnTo>
                    <a:pt x="900" y="21"/>
                  </a:lnTo>
                  <a:lnTo>
                    <a:pt x="901" y="18"/>
                  </a:lnTo>
                  <a:lnTo>
                    <a:pt x="901" y="15"/>
                  </a:lnTo>
                  <a:lnTo>
                    <a:pt x="901" y="12"/>
                  </a:lnTo>
                  <a:lnTo>
                    <a:pt x="900" y="9"/>
                  </a:lnTo>
                  <a:lnTo>
                    <a:pt x="899" y="6"/>
                  </a:lnTo>
                  <a:lnTo>
                    <a:pt x="897" y="4"/>
                  </a:lnTo>
                  <a:lnTo>
                    <a:pt x="895" y="2"/>
                  </a:lnTo>
                  <a:lnTo>
                    <a:pt x="893" y="1"/>
                  </a:lnTo>
                  <a:lnTo>
                    <a:pt x="889" y="0"/>
                  </a:lnTo>
                  <a:lnTo>
                    <a:pt x="8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927533" y="4278150"/>
            <a:ext cx="282153" cy="282153"/>
            <a:chOff x="4319588" y="2492375"/>
            <a:chExt cx="287338" cy="287338"/>
          </a:xfrm>
          <a:solidFill>
            <a:schemeClr val="bg1"/>
          </a:solidFill>
        </p:grpSpPr>
        <p:sp>
          <p:nvSpPr>
            <p:cNvPr id="253" name="Freeform 372"/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373"/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5" name="Group 254"/>
          <p:cNvGrpSpPr/>
          <p:nvPr/>
        </p:nvGrpSpPr>
        <p:grpSpPr>
          <a:xfrm>
            <a:off x="930519" y="5431777"/>
            <a:ext cx="277575" cy="277575"/>
            <a:chOff x="2598738" y="1344613"/>
            <a:chExt cx="287338" cy="287338"/>
          </a:xfrm>
          <a:solidFill>
            <a:srgbClr val="F2F2F2"/>
          </a:solidFill>
        </p:grpSpPr>
        <p:sp>
          <p:nvSpPr>
            <p:cNvPr id="256" name="Freeform 457"/>
            <p:cNvSpPr>
              <a:spLocks/>
            </p:cNvSpPr>
            <p:nvPr/>
          </p:nvSpPr>
          <p:spPr bwMode="auto">
            <a:xfrm>
              <a:off x="2693988" y="1508125"/>
              <a:ext cx="192088" cy="47625"/>
            </a:xfrm>
            <a:custGeom>
              <a:avLst/>
              <a:gdLst>
                <a:gd name="T0" fmla="*/ 1 w 601"/>
                <a:gd name="T1" fmla="*/ 93 h 150"/>
                <a:gd name="T2" fmla="*/ 11 w 601"/>
                <a:gd name="T3" fmla="*/ 101 h 150"/>
                <a:gd name="T4" fmla="*/ 30 w 601"/>
                <a:gd name="T5" fmla="*/ 111 h 150"/>
                <a:gd name="T6" fmla="*/ 58 w 601"/>
                <a:gd name="T7" fmla="*/ 121 h 150"/>
                <a:gd name="T8" fmla="*/ 96 w 601"/>
                <a:gd name="T9" fmla="*/ 131 h 150"/>
                <a:gd name="T10" fmla="*/ 144 w 601"/>
                <a:gd name="T11" fmla="*/ 140 h 150"/>
                <a:gd name="T12" fmla="*/ 199 w 601"/>
                <a:gd name="T13" fmla="*/ 146 h 150"/>
                <a:gd name="T14" fmla="*/ 265 w 601"/>
                <a:gd name="T15" fmla="*/ 149 h 150"/>
                <a:gd name="T16" fmla="*/ 337 w 601"/>
                <a:gd name="T17" fmla="*/ 149 h 150"/>
                <a:gd name="T18" fmla="*/ 402 w 601"/>
                <a:gd name="T19" fmla="*/ 146 h 150"/>
                <a:gd name="T20" fmla="*/ 458 w 601"/>
                <a:gd name="T21" fmla="*/ 140 h 150"/>
                <a:gd name="T22" fmla="*/ 505 w 601"/>
                <a:gd name="T23" fmla="*/ 131 h 150"/>
                <a:gd name="T24" fmla="*/ 542 w 601"/>
                <a:gd name="T25" fmla="*/ 121 h 150"/>
                <a:gd name="T26" fmla="*/ 571 w 601"/>
                <a:gd name="T27" fmla="*/ 111 h 150"/>
                <a:gd name="T28" fmla="*/ 591 w 601"/>
                <a:gd name="T29" fmla="*/ 101 h 150"/>
                <a:gd name="T30" fmla="*/ 600 w 601"/>
                <a:gd name="T31" fmla="*/ 93 h 150"/>
                <a:gd name="T32" fmla="*/ 601 w 601"/>
                <a:gd name="T33" fmla="*/ 87 h 150"/>
                <a:gd name="T34" fmla="*/ 600 w 601"/>
                <a:gd name="T35" fmla="*/ 82 h 150"/>
                <a:gd name="T36" fmla="*/ 599 w 601"/>
                <a:gd name="T37" fmla="*/ 79 h 150"/>
                <a:gd name="T38" fmla="*/ 596 w 601"/>
                <a:gd name="T39" fmla="*/ 71 h 150"/>
                <a:gd name="T40" fmla="*/ 583 w 601"/>
                <a:gd name="T41" fmla="*/ 56 h 150"/>
                <a:gd name="T42" fmla="*/ 564 w 601"/>
                <a:gd name="T43" fmla="*/ 43 h 150"/>
                <a:gd name="T44" fmla="*/ 540 w 601"/>
                <a:gd name="T45" fmla="*/ 32 h 150"/>
                <a:gd name="T46" fmla="*/ 525 w 601"/>
                <a:gd name="T47" fmla="*/ 27 h 150"/>
                <a:gd name="T48" fmla="*/ 523 w 601"/>
                <a:gd name="T49" fmla="*/ 27 h 150"/>
                <a:gd name="T50" fmla="*/ 495 w 601"/>
                <a:gd name="T51" fmla="*/ 19 h 150"/>
                <a:gd name="T52" fmla="*/ 443 w 601"/>
                <a:gd name="T53" fmla="*/ 10 h 150"/>
                <a:gd name="T54" fmla="*/ 387 w 601"/>
                <a:gd name="T55" fmla="*/ 3 h 150"/>
                <a:gd name="T56" fmla="*/ 334 w 601"/>
                <a:gd name="T57" fmla="*/ 0 h 150"/>
                <a:gd name="T58" fmla="*/ 305 w 601"/>
                <a:gd name="T59" fmla="*/ 0 h 150"/>
                <a:gd name="T60" fmla="*/ 257 w 601"/>
                <a:gd name="T61" fmla="*/ 0 h 150"/>
                <a:gd name="T62" fmla="*/ 184 w 601"/>
                <a:gd name="T63" fmla="*/ 7 h 150"/>
                <a:gd name="T64" fmla="*/ 135 w 601"/>
                <a:gd name="T65" fmla="*/ 13 h 150"/>
                <a:gd name="T66" fmla="*/ 88 w 601"/>
                <a:gd name="T67" fmla="*/ 24 h 150"/>
                <a:gd name="T68" fmla="*/ 48 w 601"/>
                <a:gd name="T69" fmla="*/ 38 h 150"/>
                <a:gd name="T70" fmla="*/ 24 w 601"/>
                <a:gd name="T71" fmla="*/ 51 h 150"/>
                <a:gd name="T72" fmla="*/ 13 w 601"/>
                <a:gd name="T73" fmla="*/ 60 h 150"/>
                <a:gd name="T74" fmla="*/ 4 w 601"/>
                <a:gd name="T75" fmla="*/ 71 h 150"/>
                <a:gd name="T76" fmla="*/ 0 w 601"/>
                <a:gd name="T77" fmla="*/ 8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01" h="150">
                  <a:moveTo>
                    <a:pt x="0" y="90"/>
                  </a:moveTo>
                  <a:lnTo>
                    <a:pt x="1" y="93"/>
                  </a:lnTo>
                  <a:lnTo>
                    <a:pt x="4" y="97"/>
                  </a:lnTo>
                  <a:lnTo>
                    <a:pt x="11" y="101"/>
                  </a:lnTo>
                  <a:lnTo>
                    <a:pt x="19" y="106"/>
                  </a:lnTo>
                  <a:lnTo>
                    <a:pt x="30" y="111"/>
                  </a:lnTo>
                  <a:lnTo>
                    <a:pt x="43" y="116"/>
                  </a:lnTo>
                  <a:lnTo>
                    <a:pt x="58" y="121"/>
                  </a:lnTo>
                  <a:lnTo>
                    <a:pt x="76" y="126"/>
                  </a:lnTo>
                  <a:lnTo>
                    <a:pt x="96" y="131"/>
                  </a:lnTo>
                  <a:lnTo>
                    <a:pt x="119" y="135"/>
                  </a:lnTo>
                  <a:lnTo>
                    <a:pt x="144" y="140"/>
                  </a:lnTo>
                  <a:lnTo>
                    <a:pt x="170" y="143"/>
                  </a:lnTo>
                  <a:lnTo>
                    <a:pt x="199" y="146"/>
                  </a:lnTo>
                  <a:lnTo>
                    <a:pt x="230" y="148"/>
                  </a:lnTo>
                  <a:lnTo>
                    <a:pt x="265" y="149"/>
                  </a:lnTo>
                  <a:lnTo>
                    <a:pt x="300" y="150"/>
                  </a:lnTo>
                  <a:lnTo>
                    <a:pt x="337" y="149"/>
                  </a:lnTo>
                  <a:lnTo>
                    <a:pt x="370" y="148"/>
                  </a:lnTo>
                  <a:lnTo>
                    <a:pt x="402" y="146"/>
                  </a:lnTo>
                  <a:lnTo>
                    <a:pt x="431" y="143"/>
                  </a:lnTo>
                  <a:lnTo>
                    <a:pt x="458" y="140"/>
                  </a:lnTo>
                  <a:lnTo>
                    <a:pt x="482" y="135"/>
                  </a:lnTo>
                  <a:lnTo>
                    <a:pt x="505" y="131"/>
                  </a:lnTo>
                  <a:lnTo>
                    <a:pt x="525" y="126"/>
                  </a:lnTo>
                  <a:lnTo>
                    <a:pt x="542" y="121"/>
                  </a:lnTo>
                  <a:lnTo>
                    <a:pt x="559" y="116"/>
                  </a:lnTo>
                  <a:lnTo>
                    <a:pt x="571" y="111"/>
                  </a:lnTo>
                  <a:lnTo>
                    <a:pt x="582" y="106"/>
                  </a:lnTo>
                  <a:lnTo>
                    <a:pt x="591" y="101"/>
                  </a:lnTo>
                  <a:lnTo>
                    <a:pt x="596" y="97"/>
                  </a:lnTo>
                  <a:lnTo>
                    <a:pt x="600" y="93"/>
                  </a:lnTo>
                  <a:lnTo>
                    <a:pt x="601" y="90"/>
                  </a:lnTo>
                  <a:lnTo>
                    <a:pt x="601" y="87"/>
                  </a:lnTo>
                  <a:lnTo>
                    <a:pt x="600" y="84"/>
                  </a:lnTo>
                  <a:lnTo>
                    <a:pt x="600" y="82"/>
                  </a:lnTo>
                  <a:lnTo>
                    <a:pt x="600" y="81"/>
                  </a:lnTo>
                  <a:lnTo>
                    <a:pt x="599" y="79"/>
                  </a:lnTo>
                  <a:lnTo>
                    <a:pt x="599" y="78"/>
                  </a:lnTo>
                  <a:lnTo>
                    <a:pt x="596" y="71"/>
                  </a:lnTo>
                  <a:lnTo>
                    <a:pt x="591" y="63"/>
                  </a:lnTo>
                  <a:lnTo>
                    <a:pt x="583" y="56"/>
                  </a:lnTo>
                  <a:lnTo>
                    <a:pt x="575" y="49"/>
                  </a:lnTo>
                  <a:lnTo>
                    <a:pt x="564" y="43"/>
                  </a:lnTo>
                  <a:lnTo>
                    <a:pt x="553" y="38"/>
                  </a:lnTo>
                  <a:lnTo>
                    <a:pt x="540" y="32"/>
                  </a:lnTo>
                  <a:lnTo>
                    <a:pt x="525" y="28"/>
                  </a:lnTo>
                  <a:lnTo>
                    <a:pt x="525" y="27"/>
                  </a:lnTo>
                  <a:lnTo>
                    <a:pt x="525" y="27"/>
                  </a:lnTo>
                  <a:lnTo>
                    <a:pt x="523" y="27"/>
                  </a:lnTo>
                  <a:lnTo>
                    <a:pt x="520" y="26"/>
                  </a:lnTo>
                  <a:lnTo>
                    <a:pt x="495" y="19"/>
                  </a:lnTo>
                  <a:lnTo>
                    <a:pt x="470" y="14"/>
                  </a:lnTo>
                  <a:lnTo>
                    <a:pt x="443" y="10"/>
                  </a:lnTo>
                  <a:lnTo>
                    <a:pt x="415" y="5"/>
                  </a:lnTo>
                  <a:lnTo>
                    <a:pt x="387" y="3"/>
                  </a:lnTo>
                  <a:lnTo>
                    <a:pt x="360" y="1"/>
                  </a:lnTo>
                  <a:lnTo>
                    <a:pt x="334" y="0"/>
                  </a:lnTo>
                  <a:lnTo>
                    <a:pt x="311" y="0"/>
                  </a:lnTo>
                  <a:lnTo>
                    <a:pt x="305" y="0"/>
                  </a:lnTo>
                  <a:lnTo>
                    <a:pt x="300" y="0"/>
                  </a:lnTo>
                  <a:lnTo>
                    <a:pt x="257" y="0"/>
                  </a:lnTo>
                  <a:lnTo>
                    <a:pt x="209" y="3"/>
                  </a:lnTo>
                  <a:lnTo>
                    <a:pt x="184" y="7"/>
                  </a:lnTo>
                  <a:lnTo>
                    <a:pt x="160" y="10"/>
                  </a:lnTo>
                  <a:lnTo>
                    <a:pt x="135" y="13"/>
                  </a:lnTo>
                  <a:lnTo>
                    <a:pt x="110" y="18"/>
                  </a:lnTo>
                  <a:lnTo>
                    <a:pt x="88" y="24"/>
                  </a:lnTo>
                  <a:lnTo>
                    <a:pt x="67" y="30"/>
                  </a:lnTo>
                  <a:lnTo>
                    <a:pt x="48" y="38"/>
                  </a:lnTo>
                  <a:lnTo>
                    <a:pt x="32" y="45"/>
                  </a:lnTo>
                  <a:lnTo>
                    <a:pt x="24" y="51"/>
                  </a:lnTo>
                  <a:lnTo>
                    <a:pt x="18" y="55"/>
                  </a:lnTo>
                  <a:lnTo>
                    <a:pt x="13" y="60"/>
                  </a:lnTo>
                  <a:lnTo>
                    <a:pt x="8" y="66"/>
                  </a:lnTo>
                  <a:lnTo>
                    <a:pt x="4" y="71"/>
                  </a:lnTo>
                  <a:lnTo>
                    <a:pt x="2" y="77"/>
                  </a:lnTo>
                  <a:lnTo>
                    <a:pt x="0" y="84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458"/>
            <p:cNvSpPr>
              <a:spLocks/>
            </p:cNvSpPr>
            <p:nvPr/>
          </p:nvSpPr>
          <p:spPr bwMode="auto">
            <a:xfrm>
              <a:off x="2598738" y="1420813"/>
              <a:ext cx="190500" cy="39688"/>
            </a:xfrm>
            <a:custGeom>
              <a:avLst/>
              <a:gdLst>
                <a:gd name="T0" fmla="*/ 333 w 602"/>
                <a:gd name="T1" fmla="*/ 125 h 125"/>
                <a:gd name="T2" fmla="*/ 393 w 602"/>
                <a:gd name="T3" fmla="*/ 122 h 125"/>
                <a:gd name="T4" fmla="*/ 448 w 602"/>
                <a:gd name="T5" fmla="*/ 116 h 125"/>
                <a:gd name="T6" fmla="*/ 495 w 602"/>
                <a:gd name="T7" fmla="*/ 108 h 125"/>
                <a:gd name="T8" fmla="*/ 536 w 602"/>
                <a:gd name="T9" fmla="*/ 99 h 125"/>
                <a:gd name="T10" fmla="*/ 567 w 602"/>
                <a:gd name="T11" fmla="*/ 89 h 125"/>
                <a:gd name="T12" fmla="*/ 589 w 602"/>
                <a:gd name="T13" fmla="*/ 79 h 125"/>
                <a:gd name="T14" fmla="*/ 599 w 602"/>
                <a:gd name="T15" fmla="*/ 72 h 125"/>
                <a:gd name="T16" fmla="*/ 602 w 602"/>
                <a:gd name="T17" fmla="*/ 67 h 125"/>
                <a:gd name="T18" fmla="*/ 602 w 602"/>
                <a:gd name="T19" fmla="*/ 0 h 125"/>
                <a:gd name="T20" fmla="*/ 573 w 602"/>
                <a:gd name="T21" fmla="*/ 13 h 125"/>
                <a:gd name="T22" fmla="*/ 537 w 602"/>
                <a:gd name="T23" fmla="*/ 24 h 125"/>
                <a:gd name="T24" fmla="*/ 497 w 602"/>
                <a:gd name="T25" fmla="*/ 34 h 125"/>
                <a:gd name="T26" fmla="*/ 454 w 602"/>
                <a:gd name="T27" fmla="*/ 40 h 125"/>
                <a:gd name="T28" fmla="*/ 369 w 602"/>
                <a:gd name="T29" fmla="*/ 48 h 125"/>
                <a:gd name="T30" fmla="*/ 302 w 602"/>
                <a:gd name="T31" fmla="*/ 50 h 125"/>
                <a:gd name="T32" fmla="*/ 233 w 602"/>
                <a:gd name="T33" fmla="*/ 48 h 125"/>
                <a:gd name="T34" fmla="*/ 148 w 602"/>
                <a:gd name="T35" fmla="*/ 40 h 125"/>
                <a:gd name="T36" fmla="*/ 106 w 602"/>
                <a:gd name="T37" fmla="*/ 34 h 125"/>
                <a:gd name="T38" fmla="*/ 66 w 602"/>
                <a:gd name="T39" fmla="*/ 25 h 125"/>
                <a:gd name="T40" fmla="*/ 29 w 602"/>
                <a:gd name="T41" fmla="*/ 13 h 125"/>
                <a:gd name="T42" fmla="*/ 0 w 602"/>
                <a:gd name="T43" fmla="*/ 0 h 125"/>
                <a:gd name="T44" fmla="*/ 0 w 602"/>
                <a:gd name="T45" fmla="*/ 67 h 125"/>
                <a:gd name="T46" fmla="*/ 4 w 602"/>
                <a:gd name="T47" fmla="*/ 72 h 125"/>
                <a:gd name="T48" fmla="*/ 13 w 602"/>
                <a:gd name="T49" fmla="*/ 79 h 125"/>
                <a:gd name="T50" fmla="*/ 36 w 602"/>
                <a:gd name="T51" fmla="*/ 89 h 125"/>
                <a:gd name="T52" fmla="*/ 67 w 602"/>
                <a:gd name="T53" fmla="*/ 99 h 125"/>
                <a:gd name="T54" fmla="*/ 108 w 602"/>
                <a:gd name="T55" fmla="*/ 108 h 125"/>
                <a:gd name="T56" fmla="*/ 155 w 602"/>
                <a:gd name="T57" fmla="*/ 116 h 125"/>
                <a:gd name="T58" fmla="*/ 210 w 602"/>
                <a:gd name="T59" fmla="*/ 122 h 125"/>
                <a:gd name="T60" fmla="*/ 270 w 602"/>
                <a:gd name="T61" fmla="*/ 125 h 125"/>
                <a:gd name="T62" fmla="*/ 302 w 602"/>
                <a:gd name="T6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2" h="125">
                  <a:moveTo>
                    <a:pt x="302" y="125"/>
                  </a:moveTo>
                  <a:lnTo>
                    <a:pt x="333" y="125"/>
                  </a:lnTo>
                  <a:lnTo>
                    <a:pt x="364" y="124"/>
                  </a:lnTo>
                  <a:lnTo>
                    <a:pt x="393" y="122"/>
                  </a:lnTo>
                  <a:lnTo>
                    <a:pt x="421" y="118"/>
                  </a:lnTo>
                  <a:lnTo>
                    <a:pt x="448" y="116"/>
                  </a:lnTo>
                  <a:lnTo>
                    <a:pt x="472" y="112"/>
                  </a:lnTo>
                  <a:lnTo>
                    <a:pt x="495" y="108"/>
                  </a:lnTo>
                  <a:lnTo>
                    <a:pt x="516" y="103"/>
                  </a:lnTo>
                  <a:lnTo>
                    <a:pt x="536" y="99"/>
                  </a:lnTo>
                  <a:lnTo>
                    <a:pt x="553" y="94"/>
                  </a:lnTo>
                  <a:lnTo>
                    <a:pt x="567" y="89"/>
                  </a:lnTo>
                  <a:lnTo>
                    <a:pt x="580" y="84"/>
                  </a:lnTo>
                  <a:lnTo>
                    <a:pt x="589" y="79"/>
                  </a:lnTo>
                  <a:lnTo>
                    <a:pt x="597" y="74"/>
                  </a:lnTo>
                  <a:lnTo>
                    <a:pt x="599" y="72"/>
                  </a:lnTo>
                  <a:lnTo>
                    <a:pt x="601" y="69"/>
                  </a:lnTo>
                  <a:lnTo>
                    <a:pt x="602" y="67"/>
                  </a:lnTo>
                  <a:lnTo>
                    <a:pt x="602" y="65"/>
                  </a:lnTo>
                  <a:lnTo>
                    <a:pt x="602" y="0"/>
                  </a:lnTo>
                  <a:lnTo>
                    <a:pt x="589" y="7"/>
                  </a:lnTo>
                  <a:lnTo>
                    <a:pt x="573" y="13"/>
                  </a:lnTo>
                  <a:lnTo>
                    <a:pt x="556" y="20"/>
                  </a:lnTo>
                  <a:lnTo>
                    <a:pt x="537" y="24"/>
                  </a:lnTo>
                  <a:lnTo>
                    <a:pt x="517" y="29"/>
                  </a:lnTo>
                  <a:lnTo>
                    <a:pt x="497" y="34"/>
                  </a:lnTo>
                  <a:lnTo>
                    <a:pt x="476" y="37"/>
                  </a:lnTo>
                  <a:lnTo>
                    <a:pt x="454" y="40"/>
                  </a:lnTo>
                  <a:lnTo>
                    <a:pt x="410" y="44"/>
                  </a:lnTo>
                  <a:lnTo>
                    <a:pt x="369" y="48"/>
                  </a:lnTo>
                  <a:lnTo>
                    <a:pt x="332" y="50"/>
                  </a:lnTo>
                  <a:lnTo>
                    <a:pt x="302" y="50"/>
                  </a:lnTo>
                  <a:lnTo>
                    <a:pt x="271" y="50"/>
                  </a:lnTo>
                  <a:lnTo>
                    <a:pt x="233" y="48"/>
                  </a:lnTo>
                  <a:lnTo>
                    <a:pt x="192" y="44"/>
                  </a:lnTo>
                  <a:lnTo>
                    <a:pt x="148" y="40"/>
                  </a:lnTo>
                  <a:lnTo>
                    <a:pt x="127" y="37"/>
                  </a:lnTo>
                  <a:lnTo>
                    <a:pt x="106" y="34"/>
                  </a:lnTo>
                  <a:lnTo>
                    <a:pt x="85" y="29"/>
                  </a:lnTo>
                  <a:lnTo>
                    <a:pt x="66" y="25"/>
                  </a:lnTo>
                  <a:lnTo>
                    <a:pt x="47" y="20"/>
                  </a:lnTo>
                  <a:lnTo>
                    <a:pt x="29" y="13"/>
                  </a:lnTo>
                  <a:lnTo>
                    <a:pt x="14" y="7"/>
                  </a:lnTo>
                  <a:lnTo>
                    <a:pt x="0" y="0"/>
                  </a:lnTo>
                  <a:lnTo>
                    <a:pt x="0" y="65"/>
                  </a:lnTo>
                  <a:lnTo>
                    <a:pt x="0" y="67"/>
                  </a:lnTo>
                  <a:lnTo>
                    <a:pt x="2" y="69"/>
                  </a:lnTo>
                  <a:lnTo>
                    <a:pt x="4" y="72"/>
                  </a:lnTo>
                  <a:lnTo>
                    <a:pt x="6" y="74"/>
                  </a:lnTo>
                  <a:lnTo>
                    <a:pt x="13" y="79"/>
                  </a:lnTo>
                  <a:lnTo>
                    <a:pt x="23" y="84"/>
                  </a:lnTo>
                  <a:lnTo>
                    <a:pt x="36" y="89"/>
                  </a:lnTo>
                  <a:lnTo>
                    <a:pt x="50" y="95"/>
                  </a:lnTo>
                  <a:lnTo>
                    <a:pt x="67" y="99"/>
                  </a:lnTo>
                  <a:lnTo>
                    <a:pt x="86" y="103"/>
                  </a:lnTo>
                  <a:lnTo>
                    <a:pt x="108" y="108"/>
                  </a:lnTo>
                  <a:lnTo>
                    <a:pt x="130" y="112"/>
                  </a:lnTo>
                  <a:lnTo>
                    <a:pt x="155" y="116"/>
                  </a:lnTo>
                  <a:lnTo>
                    <a:pt x="182" y="120"/>
                  </a:lnTo>
                  <a:lnTo>
                    <a:pt x="210" y="122"/>
                  </a:lnTo>
                  <a:lnTo>
                    <a:pt x="240" y="124"/>
                  </a:lnTo>
                  <a:lnTo>
                    <a:pt x="270" y="125"/>
                  </a:lnTo>
                  <a:lnTo>
                    <a:pt x="302" y="125"/>
                  </a:lnTo>
                  <a:lnTo>
                    <a:pt x="302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459"/>
            <p:cNvSpPr>
              <a:spLocks/>
            </p:cNvSpPr>
            <p:nvPr/>
          </p:nvSpPr>
          <p:spPr bwMode="auto">
            <a:xfrm>
              <a:off x="2598738" y="1454150"/>
              <a:ext cx="190500" cy="39688"/>
            </a:xfrm>
            <a:custGeom>
              <a:avLst/>
              <a:gdLst>
                <a:gd name="T0" fmla="*/ 302 w 602"/>
                <a:gd name="T1" fmla="*/ 124 h 124"/>
                <a:gd name="T2" fmla="*/ 333 w 602"/>
                <a:gd name="T3" fmla="*/ 124 h 124"/>
                <a:gd name="T4" fmla="*/ 364 w 602"/>
                <a:gd name="T5" fmla="*/ 123 h 124"/>
                <a:gd name="T6" fmla="*/ 393 w 602"/>
                <a:gd name="T7" fmla="*/ 121 h 124"/>
                <a:gd name="T8" fmla="*/ 421 w 602"/>
                <a:gd name="T9" fmla="*/ 119 h 124"/>
                <a:gd name="T10" fmla="*/ 448 w 602"/>
                <a:gd name="T11" fmla="*/ 115 h 124"/>
                <a:gd name="T12" fmla="*/ 472 w 602"/>
                <a:gd name="T13" fmla="*/ 111 h 124"/>
                <a:gd name="T14" fmla="*/ 495 w 602"/>
                <a:gd name="T15" fmla="*/ 108 h 124"/>
                <a:gd name="T16" fmla="*/ 516 w 602"/>
                <a:gd name="T17" fmla="*/ 104 h 124"/>
                <a:gd name="T18" fmla="*/ 536 w 602"/>
                <a:gd name="T19" fmla="*/ 98 h 124"/>
                <a:gd name="T20" fmla="*/ 553 w 602"/>
                <a:gd name="T21" fmla="*/ 94 h 124"/>
                <a:gd name="T22" fmla="*/ 567 w 602"/>
                <a:gd name="T23" fmla="*/ 89 h 124"/>
                <a:gd name="T24" fmla="*/ 580 w 602"/>
                <a:gd name="T25" fmla="*/ 83 h 124"/>
                <a:gd name="T26" fmla="*/ 589 w 602"/>
                <a:gd name="T27" fmla="*/ 79 h 124"/>
                <a:gd name="T28" fmla="*/ 597 w 602"/>
                <a:gd name="T29" fmla="*/ 74 h 124"/>
                <a:gd name="T30" fmla="*/ 599 w 602"/>
                <a:gd name="T31" fmla="*/ 71 h 124"/>
                <a:gd name="T32" fmla="*/ 601 w 602"/>
                <a:gd name="T33" fmla="*/ 69 h 124"/>
                <a:gd name="T34" fmla="*/ 602 w 602"/>
                <a:gd name="T35" fmla="*/ 66 h 124"/>
                <a:gd name="T36" fmla="*/ 602 w 602"/>
                <a:gd name="T37" fmla="*/ 64 h 124"/>
                <a:gd name="T38" fmla="*/ 602 w 602"/>
                <a:gd name="T39" fmla="*/ 0 h 124"/>
                <a:gd name="T40" fmla="*/ 589 w 602"/>
                <a:gd name="T41" fmla="*/ 7 h 124"/>
                <a:gd name="T42" fmla="*/ 573 w 602"/>
                <a:gd name="T43" fmla="*/ 14 h 124"/>
                <a:gd name="T44" fmla="*/ 556 w 602"/>
                <a:gd name="T45" fmla="*/ 19 h 124"/>
                <a:gd name="T46" fmla="*/ 537 w 602"/>
                <a:gd name="T47" fmla="*/ 24 h 124"/>
                <a:gd name="T48" fmla="*/ 517 w 602"/>
                <a:gd name="T49" fmla="*/ 29 h 124"/>
                <a:gd name="T50" fmla="*/ 497 w 602"/>
                <a:gd name="T51" fmla="*/ 33 h 124"/>
                <a:gd name="T52" fmla="*/ 476 w 602"/>
                <a:gd name="T53" fmla="*/ 36 h 124"/>
                <a:gd name="T54" fmla="*/ 454 w 602"/>
                <a:gd name="T55" fmla="*/ 39 h 124"/>
                <a:gd name="T56" fmla="*/ 410 w 602"/>
                <a:gd name="T57" fmla="*/ 44 h 124"/>
                <a:gd name="T58" fmla="*/ 369 w 602"/>
                <a:gd name="T59" fmla="*/ 47 h 124"/>
                <a:gd name="T60" fmla="*/ 332 w 602"/>
                <a:gd name="T61" fmla="*/ 49 h 124"/>
                <a:gd name="T62" fmla="*/ 302 w 602"/>
                <a:gd name="T63" fmla="*/ 49 h 124"/>
                <a:gd name="T64" fmla="*/ 271 w 602"/>
                <a:gd name="T65" fmla="*/ 49 h 124"/>
                <a:gd name="T66" fmla="*/ 233 w 602"/>
                <a:gd name="T67" fmla="*/ 47 h 124"/>
                <a:gd name="T68" fmla="*/ 192 w 602"/>
                <a:gd name="T69" fmla="*/ 44 h 124"/>
                <a:gd name="T70" fmla="*/ 148 w 602"/>
                <a:gd name="T71" fmla="*/ 39 h 124"/>
                <a:gd name="T72" fmla="*/ 127 w 602"/>
                <a:gd name="T73" fmla="*/ 36 h 124"/>
                <a:gd name="T74" fmla="*/ 106 w 602"/>
                <a:gd name="T75" fmla="*/ 33 h 124"/>
                <a:gd name="T76" fmla="*/ 85 w 602"/>
                <a:gd name="T77" fmla="*/ 29 h 124"/>
                <a:gd name="T78" fmla="*/ 66 w 602"/>
                <a:gd name="T79" fmla="*/ 24 h 124"/>
                <a:gd name="T80" fmla="*/ 47 w 602"/>
                <a:gd name="T81" fmla="*/ 19 h 124"/>
                <a:gd name="T82" fmla="*/ 29 w 602"/>
                <a:gd name="T83" fmla="*/ 14 h 124"/>
                <a:gd name="T84" fmla="*/ 14 w 602"/>
                <a:gd name="T85" fmla="*/ 7 h 124"/>
                <a:gd name="T86" fmla="*/ 0 w 602"/>
                <a:gd name="T87" fmla="*/ 0 h 124"/>
                <a:gd name="T88" fmla="*/ 0 w 602"/>
                <a:gd name="T89" fmla="*/ 64 h 124"/>
                <a:gd name="T90" fmla="*/ 0 w 602"/>
                <a:gd name="T91" fmla="*/ 66 h 124"/>
                <a:gd name="T92" fmla="*/ 2 w 602"/>
                <a:gd name="T93" fmla="*/ 69 h 124"/>
                <a:gd name="T94" fmla="*/ 4 w 602"/>
                <a:gd name="T95" fmla="*/ 71 h 124"/>
                <a:gd name="T96" fmla="*/ 6 w 602"/>
                <a:gd name="T97" fmla="*/ 74 h 124"/>
                <a:gd name="T98" fmla="*/ 13 w 602"/>
                <a:gd name="T99" fmla="*/ 79 h 124"/>
                <a:gd name="T100" fmla="*/ 23 w 602"/>
                <a:gd name="T101" fmla="*/ 83 h 124"/>
                <a:gd name="T102" fmla="*/ 36 w 602"/>
                <a:gd name="T103" fmla="*/ 89 h 124"/>
                <a:gd name="T104" fmla="*/ 50 w 602"/>
                <a:gd name="T105" fmla="*/ 94 h 124"/>
                <a:gd name="T106" fmla="*/ 67 w 602"/>
                <a:gd name="T107" fmla="*/ 98 h 124"/>
                <a:gd name="T108" fmla="*/ 86 w 602"/>
                <a:gd name="T109" fmla="*/ 104 h 124"/>
                <a:gd name="T110" fmla="*/ 108 w 602"/>
                <a:gd name="T111" fmla="*/ 108 h 124"/>
                <a:gd name="T112" fmla="*/ 130 w 602"/>
                <a:gd name="T113" fmla="*/ 111 h 124"/>
                <a:gd name="T114" fmla="*/ 155 w 602"/>
                <a:gd name="T115" fmla="*/ 115 h 124"/>
                <a:gd name="T116" fmla="*/ 182 w 602"/>
                <a:gd name="T117" fmla="*/ 119 h 124"/>
                <a:gd name="T118" fmla="*/ 210 w 602"/>
                <a:gd name="T119" fmla="*/ 121 h 124"/>
                <a:gd name="T120" fmla="*/ 240 w 602"/>
                <a:gd name="T121" fmla="*/ 123 h 124"/>
                <a:gd name="T122" fmla="*/ 270 w 602"/>
                <a:gd name="T123" fmla="*/ 124 h 124"/>
                <a:gd name="T124" fmla="*/ 302 w 602"/>
                <a:gd name="T12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2" h="124">
                  <a:moveTo>
                    <a:pt x="302" y="124"/>
                  </a:moveTo>
                  <a:lnTo>
                    <a:pt x="333" y="124"/>
                  </a:lnTo>
                  <a:lnTo>
                    <a:pt x="364" y="123"/>
                  </a:lnTo>
                  <a:lnTo>
                    <a:pt x="393" y="121"/>
                  </a:lnTo>
                  <a:lnTo>
                    <a:pt x="421" y="119"/>
                  </a:lnTo>
                  <a:lnTo>
                    <a:pt x="448" y="115"/>
                  </a:lnTo>
                  <a:lnTo>
                    <a:pt x="472" y="111"/>
                  </a:lnTo>
                  <a:lnTo>
                    <a:pt x="495" y="108"/>
                  </a:lnTo>
                  <a:lnTo>
                    <a:pt x="516" y="104"/>
                  </a:lnTo>
                  <a:lnTo>
                    <a:pt x="536" y="98"/>
                  </a:lnTo>
                  <a:lnTo>
                    <a:pt x="553" y="94"/>
                  </a:lnTo>
                  <a:lnTo>
                    <a:pt x="567" y="89"/>
                  </a:lnTo>
                  <a:lnTo>
                    <a:pt x="580" y="83"/>
                  </a:lnTo>
                  <a:lnTo>
                    <a:pt x="589" y="79"/>
                  </a:lnTo>
                  <a:lnTo>
                    <a:pt x="597" y="74"/>
                  </a:lnTo>
                  <a:lnTo>
                    <a:pt x="599" y="71"/>
                  </a:lnTo>
                  <a:lnTo>
                    <a:pt x="601" y="69"/>
                  </a:lnTo>
                  <a:lnTo>
                    <a:pt x="602" y="66"/>
                  </a:lnTo>
                  <a:lnTo>
                    <a:pt x="602" y="64"/>
                  </a:lnTo>
                  <a:lnTo>
                    <a:pt x="602" y="0"/>
                  </a:lnTo>
                  <a:lnTo>
                    <a:pt x="589" y="7"/>
                  </a:lnTo>
                  <a:lnTo>
                    <a:pt x="573" y="14"/>
                  </a:lnTo>
                  <a:lnTo>
                    <a:pt x="556" y="19"/>
                  </a:lnTo>
                  <a:lnTo>
                    <a:pt x="537" y="24"/>
                  </a:lnTo>
                  <a:lnTo>
                    <a:pt x="517" y="29"/>
                  </a:lnTo>
                  <a:lnTo>
                    <a:pt x="497" y="33"/>
                  </a:lnTo>
                  <a:lnTo>
                    <a:pt x="476" y="36"/>
                  </a:lnTo>
                  <a:lnTo>
                    <a:pt x="454" y="39"/>
                  </a:lnTo>
                  <a:lnTo>
                    <a:pt x="410" y="44"/>
                  </a:lnTo>
                  <a:lnTo>
                    <a:pt x="369" y="47"/>
                  </a:lnTo>
                  <a:lnTo>
                    <a:pt x="332" y="49"/>
                  </a:lnTo>
                  <a:lnTo>
                    <a:pt x="302" y="49"/>
                  </a:lnTo>
                  <a:lnTo>
                    <a:pt x="271" y="49"/>
                  </a:lnTo>
                  <a:lnTo>
                    <a:pt x="233" y="47"/>
                  </a:lnTo>
                  <a:lnTo>
                    <a:pt x="192" y="44"/>
                  </a:lnTo>
                  <a:lnTo>
                    <a:pt x="148" y="39"/>
                  </a:lnTo>
                  <a:lnTo>
                    <a:pt x="127" y="36"/>
                  </a:lnTo>
                  <a:lnTo>
                    <a:pt x="106" y="33"/>
                  </a:lnTo>
                  <a:lnTo>
                    <a:pt x="85" y="29"/>
                  </a:lnTo>
                  <a:lnTo>
                    <a:pt x="66" y="24"/>
                  </a:lnTo>
                  <a:lnTo>
                    <a:pt x="47" y="19"/>
                  </a:lnTo>
                  <a:lnTo>
                    <a:pt x="29" y="14"/>
                  </a:lnTo>
                  <a:lnTo>
                    <a:pt x="14" y="7"/>
                  </a:lnTo>
                  <a:lnTo>
                    <a:pt x="0" y="0"/>
                  </a:lnTo>
                  <a:lnTo>
                    <a:pt x="0" y="64"/>
                  </a:lnTo>
                  <a:lnTo>
                    <a:pt x="0" y="66"/>
                  </a:lnTo>
                  <a:lnTo>
                    <a:pt x="2" y="69"/>
                  </a:lnTo>
                  <a:lnTo>
                    <a:pt x="4" y="71"/>
                  </a:lnTo>
                  <a:lnTo>
                    <a:pt x="6" y="74"/>
                  </a:lnTo>
                  <a:lnTo>
                    <a:pt x="13" y="79"/>
                  </a:lnTo>
                  <a:lnTo>
                    <a:pt x="23" y="83"/>
                  </a:lnTo>
                  <a:lnTo>
                    <a:pt x="36" y="89"/>
                  </a:lnTo>
                  <a:lnTo>
                    <a:pt x="50" y="94"/>
                  </a:lnTo>
                  <a:lnTo>
                    <a:pt x="67" y="98"/>
                  </a:lnTo>
                  <a:lnTo>
                    <a:pt x="86" y="104"/>
                  </a:lnTo>
                  <a:lnTo>
                    <a:pt x="108" y="108"/>
                  </a:lnTo>
                  <a:lnTo>
                    <a:pt x="130" y="111"/>
                  </a:lnTo>
                  <a:lnTo>
                    <a:pt x="155" y="115"/>
                  </a:lnTo>
                  <a:lnTo>
                    <a:pt x="182" y="119"/>
                  </a:lnTo>
                  <a:lnTo>
                    <a:pt x="210" y="121"/>
                  </a:lnTo>
                  <a:lnTo>
                    <a:pt x="240" y="123"/>
                  </a:lnTo>
                  <a:lnTo>
                    <a:pt x="270" y="124"/>
                  </a:lnTo>
                  <a:lnTo>
                    <a:pt x="302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460"/>
            <p:cNvSpPr>
              <a:spLocks/>
            </p:cNvSpPr>
            <p:nvPr/>
          </p:nvSpPr>
          <p:spPr bwMode="auto">
            <a:xfrm>
              <a:off x="2598738" y="1385888"/>
              <a:ext cx="190500" cy="41275"/>
            </a:xfrm>
            <a:custGeom>
              <a:avLst/>
              <a:gdLst>
                <a:gd name="T0" fmla="*/ 333 w 602"/>
                <a:gd name="T1" fmla="*/ 126 h 127"/>
                <a:gd name="T2" fmla="*/ 393 w 602"/>
                <a:gd name="T3" fmla="*/ 124 h 127"/>
                <a:gd name="T4" fmla="*/ 448 w 602"/>
                <a:gd name="T5" fmla="*/ 117 h 127"/>
                <a:gd name="T6" fmla="*/ 495 w 602"/>
                <a:gd name="T7" fmla="*/ 110 h 127"/>
                <a:gd name="T8" fmla="*/ 536 w 602"/>
                <a:gd name="T9" fmla="*/ 101 h 127"/>
                <a:gd name="T10" fmla="*/ 567 w 602"/>
                <a:gd name="T11" fmla="*/ 91 h 127"/>
                <a:gd name="T12" fmla="*/ 589 w 602"/>
                <a:gd name="T13" fmla="*/ 81 h 127"/>
                <a:gd name="T14" fmla="*/ 599 w 602"/>
                <a:gd name="T15" fmla="*/ 73 h 127"/>
                <a:gd name="T16" fmla="*/ 602 w 602"/>
                <a:gd name="T17" fmla="*/ 69 h 127"/>
                <a:gd name="T18" fmla="*/ 602 w 602"/>
                <a:gd name="T19" fmla="*/ 0 h 127"/>
                <a:gd name="T20" fmla="*/ 576 w 602"/>
                <a:gd name="T21" fmla="*/ 13 h 127"/>
                <a:gd name="T22" fmla="*/ 543 w 602"/>
                <a:gd name="T23" fmla="*/ 24 h 127"/>
                <a:gd name="T24" fmla="*/ 506 w 602"/>
                <a:gd name="T25" fmla="*/ 32 h 127"/>
                <a:gd name="T26" fmla="*/ 466 w 602"/>
                <a:gd name="T27" fmla="*/ 40 h 127"/>
                <a:gd name="T28" fmla="*/ 381 w 602"/>
                <a:gd name="T29" fmla="*/ 48 h 127"/>
                <a:gd name="T30" fmla="*/ 302 w 602"/>
                <a:gd name="T31" fmla="*/ 52 h 127"/>
                <a:gd name="T32" fmla="*/ 221 w 602"/>
                <a:gd name="T33" fmla="*/ 48 h 127"/>
                <a:gd name="T34" fmla="*/ 137 w 602"/>
                <a:gd name="T35" fmla="*/ 40 h 127"/>
                <a:gd name="T36" fmla="*/ 97 w 602"/>
                <a:gd name="T37" fmla="*/ 32 h 127"/>
                <a:gd name="T38" fmla="*/ 59 w 602"/>
                <a:gd name="T39" fmla="*/ 24 h 127"/>
                <a:gd name="T40" fmla="*/ 27 w 602"/>
                <a:gd name="T41" fmla="*/ 13 h 127"/>
                <a:gd name="T42" fmla="*/ 0 w 602"/>
                <a:gd name="T43" fmla="*/ 1 h 127"/>
                <a:gd name="T44" fmla="*/ 0 w 602"/>
                <a:gd name="T45" fmla="*/ 69 h 127"/>
                <a:gd name="T46" fmla="*/ 4 w 602"/>
                <a:gd name="T47" fmla="*/ 73 h 127"/>
                <a:gd name="T48" fmla="*/ 13 w 602"/>
                <a:gd name="T49" fmla="*/ 81 h 127"/>
                <a:gd name="T50" fmla="*/ 36 w 602"/>
                <a:gd name="T51" fmla="*/ 91 h 127"/>
                <a:gd name="T52" fmla="*/ 67 w 602"/>
                <a:gd name="T53" fmla="*/ 101 h 127"/>
                <a:gd name="T54" fmla="*/ 108 w 602"/>
                <a:gd name="T55" fmla="*/ 110 h 127"/>
                <a:gd name="T56" fmla="*/ 155 w 602"/>
                <a:gd name="T57" fmla="*/ 117 h 127"/>
                <a:gd name="T58" fmla="*/ 210 w 602"/>
                <a:gd name="T59" fmla="*/ 124 h 127"/>
                <a:gd name="T60" fmla="*/ 270 w 602"/>
                <a:gd name="T61" fmla="*/ 127 h 127"/>
                <a:gd name="T62" fmla="*/ 302 w 602"/>
                <a:gd name="T63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2" h="127">
                  <a:moveTo>
                    <a:pt x="302" y="127"/>
                  </a:moveTo>
                  <a:lnTo>
                    <a:pt x="333" y="126"/>
                  </a:lnTo>
                  <a:lnTo>
                    <a:pt x="364" y="125"/>
                  </a:lnTo>
                  <a:lnTo>
                    <a:pt x="393" y="124"/>
                  </a:lnTo>
                  <a:lnTo>
                    <a:pt x="421" y="120"/>
                  </a:lnTo>
                  <a:lnTo>
                    <a:pt x="448" y="117"/>
                  </a:lnTo>
                  <a:lnTo>
                    <a:pt x="472" y="114"/>
                  </a:lnTo>
                  <a:lnTo>
                    <a:pt x="495" y="110"/>
                  </a:lnTo>
                  <a:lnTo>
                    <a:pt x="516" y="105"/>
                  </a:lnTo>
                  <a:lnTo>
                    <a:pt x="536" y="101"/>
                  </a:lnTo>
                  <a:lnTo>
                    <a:pt x="553" y="96"/>
                  </a:lnTo>
                  <a:lnTo>
                    <a:pt x="567" y="91"/>
                  </a:lnTo>
                  <a:lnTo>
                    <a:pt x="580" y="86"/>
                  </a:lnTo>
                  <a:lnTo>
                    <a:pt x="589" y="81"/>
                  </a:lnTo>
                  <a:lnTo>
                    <a:pt x="597" y="76"/>
                  </a:lnTo>
                  <a:lnTo>
                    <a:pt x="599" y="73"/>
                  </a:lnTo>
                  <a:lnTo>
                    <a:pt x="601" y="71"/>
                  </a:lnTo>
                  <a:lnTo>
                    <a:pt x="602" y="69"/>
                  </a:lnTo>
                  <a:lnTo>
                    <a:pt x="602" y="67"/>
                  </a:lnTo>
                  <a:lnTo>
                    <a:pt x="602" y="0"/>
                  </a:lnTo>
                  <a:lnTo>
                    <a:pt x="590" y="8"/>
                  </a:lnTo>
                  <a:lnTo>
                    <a:pt x="576" y="13"/>
                  </a:lnTo>
                  <a:lnTo>
                    <a:pt x="560" y="18"/>
                  </a:lnTo>
                  <a:lnTo>
                    <a:pt x="543" y="24"/>
                  </a:lnTo>
                  <a:lnTo>
                    <a:pt x="525" y="28"/>
                  </a:lnTo>
                  <a:lnTo>
                    <a:pt x="506" y="32"/>
                  </a:lnTo>
                  <a:lnTo>
                    <a:pt x="486" y="37"/>
                  </a:lnTo>
                  <a:lnTo>
                    <a:pt x="466" y="40"/>
                  </a:lnTo>
                  <a:lnTo>
                    <a:pt x="423" y="45"/>
                  </a:lnTo>
                  <a:lnTo>
                    <a:pt x="381" y="48"/>
                  </a:lnTo>
                  <a:lnTo>
                    <a:pt x="340" y="51"/>
                  </a:lnTo>
                  <a:lnTo>
                    <a:pt x="302" y="52"/>
                  </a:lnTo>
                  <a:lnTo>
                    <a:pt x="263" y="51"/>
                  </a:lnTo>
                  <a:lnTo>
                    <a:pt x="221" y="48"/>
                  </a:lnTo>
                  <a:lnTo>
                    <a:pt x="180" y="45"/>
                  </a:lnTo>
                  <a:lnTo>
                    <a:pt x="137" y="40"/>
                  </a:lnTo>
                  <a:lnTo>
                    <a:pt x="116" y="37"/>
                  </a:lnTo>
                  <a:lnTo>
                    <a:pt x="97" y="32"/>
                  </a:lnTo>
                  <a:lnTo>
                    <a:pt x="78" y="28"/>
                  </a:lnTo>
                  <a:lnTo>
                    <a:pt x="59" y="24"/>
                  </a:lnTo>
                  <a:lnTo>
                    <a:pt x="42" y="18"/>
                  </a:lnTo>
                  <a:lnTo>
                    <a:pt x="27" y="13"/>
                  </a:lnTo>
                  <a:lnTo>
                    <a:pt x="12" y="8"/>
                  </a:lnTo>
                  <a:lnTo>
                    <a:pt x="0" y="1"/>
                  </a:lnTo>
                  <a:lnTo>
                    <a:pt x="0" y="67"/>
                  </a:lnTo>
                  <a:lnTo>
                    <a:pt x="0" y="69"/>
                  </a:lnTo>
                  <a:lnTo>
                    <a:pt x="2" y="71"/>
                  </a:lnTo>
                  <a:lnTo>
                    <a:pt x="4" y="73"/>
                  </a:lnTo>
                  <a:lnTo>
                    <a:pt x="6" y="75"/>
                  </a:lnTo>
                  <a:lnTo>
                    <a:pt x="13" y="81"/>
                  </a:lnTo>
                  <a:lnTo>
                    <a:pt x="23" y="86"/>
                  </a:lnTo>
                  <a:lnTo>
                    <a:pt x="36" y="91"/>
                  </a:lnTo>
                  <a:lnTo>
                    <a:pt x="50" y="96"/>
                  </a:lnTo>
                  <a:lnTo>
                    <a:pt x="67" y="101"/>
                  </a:lnTo>
                  <a:lnTo>
                    <a:pt x="86" y="105"/>
                  </a:lnTo>
                  <a:lnTo>
                    <a:pt x="108" y="110"/>
                  </a:lnTo>
                  <a:lnTo>
                    <a:pt x="130" y="114"/>
                  </a:lnTo>
                  <a:lnTo>
                    <a:pt x="155" y="117"/>
                  </a:lnTo>
                  <a:lnTo>
                    <a:pt x="182" y="120"/>
                  </a:lnTo>
                  <a:lnTo>
                    <a:pt x="210" y="124"/>
                  </a:lnTo>
                  <a:lnTo>
                    <a:pt x="240" y="125"/>
                  </a:lnTo>
                  <a:lnTo>
                    <a:pt x="270" y="127"/>
                  </a:lnTo>
                  <a:lnTo>
                    <a:pt x="302" y="127"/>
                  </a:lnTo>
                  <a:lnTo>
                    <a:pt x="302" y="1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461"/>
            <p:cNvSpPr>
              <a:spLocks/>
            </p:cNvSpPr>
            <p:nvPr/>
          </p:nvSpPr>
          <p:spPr bwMode="auto">
            <a:xfrm>
              <a:off x="2598738" y="1487488"/>
              <a:ext cx="190500" cy="39688"/>
            </a:xfrm>
            <a:custGeom>
              <a:avLst/>
              <a:gdLst>
                <a:gd name="T0" fmla="*/ 602 w 602"/>
                <a:gd name="T1" fmla="*/ 0 h 125"/>
                <a:gd name="T2" fmla="*/ 573 w 602"/>
                <a:gd name="T3" fmla="*/ 14 h 125"/>
                <a:gd name="T4" fmla="*/ 537 w 602"/>
                <a:gd name="T5" fmla="*/ 24 h 125"/>
                <a:gd name="T6" fmla="*/ 497 w 602"/>
                <a:gd name="T7" fmla="*/ 33 h 125"/>
                <a:gd name="T8" fmla="*/ 454 w 602"/>
                <a:gd name="T9" fmla="*/ 39 h 125"/>
                <a:gd name="T10" fmla="*/ 369 w 602"/>
                <a:gd name="T11" fmla="*/ 47 h 125"/>
                <a:gd name="T12" fmla="*/ 302 w 602"/>
                <a:gd name="T13" fmla="*/ 49 h 125"/>
                <a:gd name="T14" fmla="*/ 233 w 602"/>
                <a:gd name="T15" fmla="*/ 47 h 125"/>
                <a:gd name="T16" fmla="*/ 148 w 602"/>
                <a:gd name="T17" fmla="*/ 39 h 125"/>
                <a:gd name="T18" fmla="*/ 106 w 602"/>
                <a:gd name="T19" fmla="*/ 33 h 125"/>
                <a:gd name="T20" fmla="*/ 66 w 602"/>
                <a:gd name="T21" fmla="*/ 24 h 125"/>
                <a:gd name="T22" fmla="*/ 29 w 602"/>
                <a:gd name="T23" fmla="*/ 14 h 125"/>
                <a:gd name="T24" fmla="*/ 0 w 602"/>
                <a:gd name="T25" fmla="*/ 0 h 125"/>
                <a:gd name="T26" fmla="*/ 2 w 602"/>
                <a:gd name="T27" fmla="*/ 69 h 125"/>
                <a:gd name="T28" fmla="*/ 11 w 602"/>
                <a:gd name="T29" fmla="*/ 79 h 125"/>
                <a:gd name="T30" fmla="*/ 32 w 602"/>
                <a:gd name="T31" fmla="*/ 89 h 125"/>
                <a:gd name="T32" fmla="*/ 59 w 602"/>
                <a:gd name="T33" fmla="*/ 98 h 125"/>
                <a:gd name="T34" fmla="*/ 96 w 602"/>
                <a:gd name="T35" fmla="*/ 107 h 125"/>
                <a:gd name="T36" fmla="*/ 140 w 602"/>
                <a:gd name="T37" fmla="*/ 116 h 125"/>
                <a:gd name="T38" fmla="*/ 190 w 602"/>
                <a:gd name="T39" fmla="*/ 121 h 125"/>
                <a:gd name="T40" fmla="*/ 248 w 602"/>
                <a:gd name="T41" fmla="*/ 124 h 125"/>
                <a:gd name="T42" fmla="*/ 283 w 602"/>
                <a:gd name="T43" fmla="*/ 119 h 125"/>
                <a:gd name="T44" fmla="*/ 292 w 602"/>
                <a:gd name="T45" fmla="*/ 106 h 125"/>
                <a:gd name="T46" fmla="*/ 305 w 602"/>
                <a:gd name="T47" fmla="*/ 94 h 125"/>
                <a:gd name="T48" fmla="*/ 320 w 602"/>
                <a:gd name="T49" fmla="*/ 84 h 125"/>
                <a:gd name="T50" fmla="*/ 350 w 602"/>
                <a:gd name="T51" fmla="*/ 70 h 125"/>
                <a:gd name="T52" fmla="*/ 400 w 602"/>
                <a:gd name="T53" fmla="*/ 55 h 125"/>
                <a:gd name="T54" fmla="*/ 458 w 602"/>
                <a:gd name="T55" fmla="*/ 45 h 125"/>
                <a:gd name="T56" fmla="*/ 514 w 602"/>
                <a:gd name="T57" fmla="*/ 38 h 125"/>
                <a:gd name="T58" fmla="*/ 561 w 602"/>
                <a:gd name="T59" fmla="*/ 35 h 125"/>
                <a:gd name="T60" fmla="*/ 594 w 602"/>
                <a:gd name="T61" fmla="*/ 35 h 125"/>
                <a:gd name="T62" fmla="*/ 602 w 602"/>
                <a:gd name="T63" fmla="*/ 3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2" h="125">
                  <a:moveTo>
                    <a:pt x="602" y="34"/>
                  </a:moveTo>
                  <a:lnTo>
                    <a:pt x="602" y="0"/>
                  </a:lnTo>
                  <a:lnTo>
                    <a:pt x="589" y="7"/>
                  </a:lnTo>
                  <a:lnTo>
                    <a:pt x="573" y="14"/>
                  </a:lnTo>
                  <a:lnTo>
                    <a:pt x="556" y="19"/>
                  </a:lnTo>
                  <a:lnTo>
                    <a:pt x="537" y="24"/>
                  </a:lnTo>
                  <a:lnTo>
                    <a:pt x="517" y="29"/>
                  </a:lnTo>
                  <a:lnTo>
                    <a:pt x="497" y="33"/>
                  </a:lnTo>
                  <a:lnTo>
                    <a:pt x="476" y="36"/>
                  </a:lnTo>
                  <a:lnTo>
                    <a:pt x="454" y="39"/>
                  </a:lnTo>
                  <a:lnTo>
                    <a:pt x="410" y="45"/>
                  </a:lnTo>
                  <a:lnTo>
                    <a:pt x="369" y="47"/>
                  </a:lnTo>
                  <a:lnTo>
                    <a:pt x="332" y="49"/>
                  </a:lnTo>
                  <a:lnTo>
                    <a:pt x="302" y="49"/>
                  </a:lnTo>
                  <a:lnTo>
                    <a:pt x="271" y="49"/>
                  </a:lnTo>
                  <a:lnTo>
                    <a:pt x="233" y="47"/>
                  </a:lnTo>
                  <a:lnTo>
                    <a:pt x="192" y="45"/>
                  </a:lnTo>
                  <a:lnTo>
                    <a:pt x="148" y="39"/>
                  </a:lnTo>
                  <a:lnTo>
                    <a:pt x="127" y="36"/>
                  </a:lnTo>
                  <a:lnTo>
                    <a:pt x="106" y="33"/>
                  </a:lnTo>
                  <a:lnTo>
                    <a:pt x="85" y="29"/>
                  </a:lnTo>
                  <a:lnTo>
                    <a:pt x="66" y="24"/>
                  </a:lnTo>
                  <a:lnTo>
                    <a:pt x="47" y="19"/>
                  </a:lnTo>
                  <a:lnTo>
                    <a:pt x="29" y="14"/>
                  </a:lnTo>
                  <a:lnTo>
                    <a:pt x="14" y="7"/>
                  </a:lnTo>
                  <a:lnTo>
                    <a:pt x="0" y="0"/>
                  </a:lnTo>
                  <a:lnTo>
                    <a:pt x="0" y="64"/>
                  </a:lnTo>
                  <a:lnTo>
                    <a:pt x="2" y="69"/>
                  </a:lnTo>
                  <a:lnTo>
                    <a:pt x="6" y="74"/>
                  </a:lnTo>
                  <a:lnTo>
                    <a:pt x="11" y="79"/>
                  </a:lnTo>
                  <a:lnTo>
                    <a:pt x="20" y="83"/>
                  </a:lnTo>
                  <a:lnTo>
                    <a:pt x="32" y="89"/>
                  </a:lnTo>
                  <a:lnTo>
                    <a:pt x="44" y="94"/>
                  </a:lnTo>
                  <a:lnTo>
                    <a:pt x="59" y="98"/>
                  </a:lnTo>
                  <a:lnTo>
                    <a:pt x="77" y="103"/>
                  </a:lnTo>
                  <a:lnTo>
                    <a:pt x="96" y="107"/>
                  </a:lnTo>
                  <a:lnTo>
                    <a:pt x="117" y="111"/>
                  </a:lnTo>
                  <a:lnTo>
                    <a:pt x="140" y="116"/>
                  </a:lnTo>
                  <a:lnTo>
                    <a:pt x="165" y="118"/>
                  </a:lnTo>
                  <a:lnTo>
                    <a:pt x="190" y="121"/>
                  </a:lnTo>
                  <a:lnTo>
                    <a:pt x="218" y="123"/>
                  </a:lnTo>
                  <a:lnTo>
                    <a:pt x="248" y="124"/>
                  </a:lnTo>
                  <a:lnTo>
                    <a:pt x="278" y="125"/>
                  </a:lnTo>
                  <a:lnTo>
                    <a:pt x="283" y="119"/>
                  </a:lnTo>
                  <a:lnTo>
                    <a:pt x="287" y="112"/>
                  </a:lnTo>
                  <a:lnTo>
                    <a:pt x="292" y="106"/>
                  </a:lnTo>
                  <a:lnTo>
                    <a:pt x="298" y="101"/>
                  </a:lnTo>
                  <a:lnTo>
                    <a:pt x="305" y="94"/>
                  </a:lnTo>
                  <a:lnTo>
                    <a:pt x="313" y="89"/>
                  </a:lnTo>
                  <a:lnTo>
                    <a:pt x="320" y="84"/>
                  </a:lnTo>
                  <a:lnTo>
                    <a:pt x="330" y="79"/>
                  </a:lnTo>
                  <a:lnTo>
                    <a:pt x="350" y="70"/>
                  </a:lnTo>
                  <a:lnTo>
                    <a:pt x="374" y="62"/>
                  </a:lnTo>
                  <a:lnTo>
                    <a:pt x="400" y="55"/>
                  </a:lnTo>
                  <a:lnTo>
                    <a:pt x="429" y="49"/>
                  </a:lnTo>
                  <a:lnTo>
                    <a:pt x="458" y="45"/>
                  </a:lnTo>
                  <a:lnTo>
                    <a:pt x="486" y="40"/>
                  </a:lnTo>
                  <a:lnTo>
                    <a:pt x="514" y="38"/>
                  </a:lnTo>
                  <a:lnTo>
                    <a:pt x="539" y="36"/>
                  </a:lnTo>
                  <a:lnTo>
                    <a:pt x="561" y="35"/>
                  </a:lnTo>
                  <a:lnTo>
                    <a:pt x="580" y="35"/>
                  </a:lnTo>
                  <a:lnTo>
                    <a:pt x="594" y="35"/>
                  </a:lnTo>
                  <a:lnTo>
                    <a:pt x="602" y="34"/>
                  </a:lnTo>
                  <a:lnTo>
                    <a:pt x="602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462"/>
            <p:cNvSpPr>
              <a:spLocks/>
            </p:cNvSpPr>
            <p:nvPr/>
          </p:nvSpPr>
          <p:spPr bwMode="auto">
            <a:xfrm>
              <a:off x="2598738" y="1520825"/>
              <a:ext cx="85725" cy="49213"/>
            </a:xfrm>
            <a:custGeom>
              <a:avLst/>
              <a:gdLst>
                <a:gd name="T0" fmla="*/ 0 w 271"/>
                <a:gd name="T1" fmla="*/ 63 h 153"/>
                <a:gd name="T2" fmla="*/ 0 w 271"/>
                <a:gd name="T3" fmla="*/ 69 h 153"/>
                <a:gd name="T4" fmla="*/ 3 w 271"/>
                <a:gd name="T5" fmla="*/ 75 h 153"/>
                <a:gd name="T6" fmla="*/ 5 w 271"/>
                <a:gd name="T7" fmla="*/ 80 h 153"/>
                <a:gd name="T8" fmla="*/ 7 w 271"/>
                <a:gd name="T9" fmla="*/ 86 h 153"/>
                <a:gd name="T10" fmla="*/ 11 w 271"/>
                <a:gd name="T11" fmla="*/ 90 h 153"/>
                <a:gd name="T12" fmla="*/ 15 w 271"/>
                <a:gd name="T13" fmla="*/ 95 h 153"/>
                <a:gd name="T14" fmla="*/ 21 w 271"/>
                <a:gd name="T15" fmla="*/ 100 h 153"/>
                <a:gd name="T16" fmla="*/ 27 w 271"/>
                <a:gd name="T17" fmla="*/ 104 h 153"/>
                <a:gd name="T18" fmla="*/ 40 w 271"/>
                <a:gd name="T19" fmla="*/ 113 h 153"/>
                <a:gd name="T20" fmla="*/ 56 w 271"/>
                <a:gd name="T21" fmla="*/ 119 h 153"/>
                <a:gd name="T22" fmla="*/ 74 w 271"/>
                <a:gd name="T23" fmla="*/ 125 h 153"/>
                <a:gd name="T24" fmla="*/ 94 w 271"/>
                <a:gd name="T25" fmla="*/ 131 h 153"/>
                <a:gd name="T26" fmla="*/ 114 w 271"/>
                <a:gd name="T27" fmla="*/ 136 h 153"/>
                <a:gd name="T28" fmla="*/ 136 w 271"/>
                <a:gd name="T29" fmla="*/ 140 h 153"/>
                <a:gd name="T30" fmla="*/ 158 w 271"/>
                <a:gd name="T31" fmla="*/ 144 h 153"/>
                <a:gd name="T32" fmla="*/ 182 w 271"/>
                <a:gd name="T33" fmla="*/ 147 h 153"/>
                <a:gd name="T34" fmla="*/ 227 w 271"/>
                <a:gd name="T35" fmla="*/ 151 h 153"/>
                <a:gd name="T36" fmla="*/ 271 w 271"/>
                <a:gd name="T37" fmla="*/ 153 h 153"/>
                <a:gd name="T38" fmla="*/ 271 w 271"/>
                <a:gd name="T39" fmla="*/ 48 h 153"/>
                <a:gd name="T40" fmla="*/ 271 w 271"/>
                <a:gd name="T41" fmla="*/ 48 h 153"/>
                <a:gd name="T42" fmla="*/ 271 w 271"/>
                <a:gd name="T43" fmla="*/ 48 h 153"/>
                <a:gd name="T44" fmla="*/ 237 w 271"/>
                <a:gd name="T45" fmla="*/ 47 h 153"/>
                <a:gd name="T46" fmla="*/ 201 w 271"/>
                <a:gd name="T47" fmla="*/ 45 h 153"/>
                <a:gd name="T48" fmla="*/ 163 w 271"/>
                <a:gd name="T49" fmla="*/ 42 h 153"/>
                <a:gd name="T50" fmla="*/ 126 w 271"/>
                <a:gd name="T51" fmla="*/ 36 h 153"/>
                <a:gd name="T52" fmla="*/ 107 w 271"/>
                <a:gd name="T53" fmla="*/ 33 h 153"/>
                <a:gd name="T54" fmla="*/ 89 w 271"/>
                <a:gd name="T55" fmla="*/ 30 h 153"/>
                <a:gd name="T56" fmla="*/ 71 w 271"/>
                <a:gd name="T57" fmla="*/ 26 h 153"/>
                <a:gd name="T58" fmla="*/ 55 w 271"/>
                <a:gd name="T59" fmla="*/ 21 h 153"/>
                <a:gd name="T60" fmla="*/ 39 w 271"/>
                <a:gd name="T61" fmla="*/ 17 h 153"/>
                <a:gd name="T62" fmla="*/ 25 w 271"/>
                <a:gd name="T63" fmla="*/ 12 h 153"/>
                <a:gd name="T64" fmla="*/ 12 w 271"/>
                <a:gd name="T65" fmla="*/ 5 h 153"/>
                <a:gd name="T66" fmla="*/ 0 w 271"/>
                <a:gd name="T67" fmla="*/ 0 h 153"/>
                <a:gd name="T68" fmla="*/ 0 w 271"/>
                <a:gd name="T69" fmla="*/ 6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1" h="153">
                  <a:moveTo>
                    <a:pt x="0" y="63"/>
                  </a:moveTo>
                  <a:lnTo>
                    <a:pt x="0" y="69"/>
                  </a:lnTo>
                  <a:lnTo>
                    <a:pt x="3" y="75"/>
                  </a:lnTo>
                  <a:lnTo>
                    <a:pt x="5" y="80"/>
                  </a:lnTo>
                  <a:lnTo>
                    <a:pt x="7" y="86"/>
                  </a:lnTo>
                  <a:lnTo>
                    <a:pt x="11" y="90"/>
                  </a:lnTo>
                  <a:lnTo>
                    <a:pt x="15" y="95"/>
                  </a:lnTo>
                  <a:lnTo>
                    <a:pt x="21" y="100"/>
                  </a:lnTo>
                  <a:lnTo>
                    <a:pt x="27" y="104"/>
                  </a:lnTo>
                  <a:lnTo>
                    <a:pt x="40" y="113"/>
                  </a:lnTo>
                  <a:lnTo>
                    <a:pt x="56" y="119"/>
                  </a:lnTo>
                  <a:lnTo>
                    <a:pt x="74" y="125"/>
                  </a:lnTo>
                  <a:lnTo>
                    <a:pt x="94" y="131"/>
                  </a:lnTo>
                  <a:lnTo>
                    <a:pt x="114" y="136"/>
                  </a:lnTo>
                  <a:lnTo>
                    <a:pt x="136" y="140"/>
                  </a:lnTo>
                  <a:lnTo>
                    <a:pt x="158" y="144"/>
                  </a:lnTo>
                  <a:lnTo>
                    <a:pt x="182" y="147"/>
                  </a:lnTo>
                  <a:lnTo>
                    <a:pt x="227" y="151"/>
                  </a:lnTo>
                  <a:lnTo>
                    <a:pt x="271" y="153"/>
                  </a:lnTo>
                  <a:lnTo>
                    <a:pt x="271" y="48"/>
                  </a:lnTo>
                  <a:lnTo>
                    <a:pt x="271" y="48"/>
                  </a:lnTo>
                  <a:lnTo>
                    <a:pt x="271" y="48"/>
                  </a:lnTo>
                  <a:lnTo>
                    <a:pt x="237" y="47"/>
                  </a:lnTo>
                  <a:lnTo>
                    <a:pt x="201" y="45"/>
                  </a:lnTo>
                  <a:lnTo>
                    <a:pt x="163" y="42"/>
                  </a:lnTo>
                  <a:lnTo>
                    <a:pt x="126" y="36"/>
                  </a:lnTo>
                  <a:lnTo>
                    <a:pt x="107" y="33"/>
                  </a:lnTo>
                  <a:lnTo>
                    <a:pt x="89" y="30"/>
                  </a:lnTo>
                  <a:lnTo>
                    <a:pt x="71" y="26"/>
                  </a:lnTo>
                  <a:lnTo>
                    <a:pt x="55" y="21"/>
                  </a:lnTo>
                  <a:lnTo>
                    <a:pt x="39" y="17"/>
                  </a:lnTo>
                  <a:lnTo>
                    <a:pt x="25" y="12"/>
                  </a:lnTo>
                  <a:lnTo>
                    <a:pt x="12" y="5"/>
                  </a:lnTo>
                  <a:lnTo>
                    <a:pt x="0" y="0"/>
                  </a:lnTo>
                  <a:lnTo>
                    <a:pt x="0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463"/>
            <p:cNvSpPr>
              <a:spLocks/>
            </p:cNvSpPr>
            <p:nvPr/>
          </p:nvSpPr>
          <p:spPr bwMode="auto">
            <a:xfrm>
              <a:off x="2693988" y="1582738"/>
              <a:ext cx="192088" cy="49213"/>
            </a:xfrm>
            <a:custGeom>
              <a:avLst/>
              <a:gdLst>
                <a:gd name="T0" fmla="*/ 0 w 601"/>
                <a:gd name="T1" fmla="*/ 0 h 155"/>
                <a:gd name="T2" fmla="*/ 0 w 601"/>
                <a:gd name="T3" fmla="*/ 64 h 155"/>
                <a:gd name="T4" fmla="*/ 0 w 601"/>
                <a:gd name="T5" fmla="*/ 71 h 155"/>
                <a:gd name="T6" fmla="*/ 2 w 601"/>
                <a:gd name="T7" fmla="*/ 77 h 155"/>
                <a:gd name="T8" fmla="*/ 4 w 601"/>
                <a:gd name="T9" fmla="*/ 84 h 155"/>
                <a:gd name="T10" fmla="*/ 7 w 601"/>
                <a:gd name="T11" fmla="*/ 89 h 155"/>
                <a:gd name="T12" fmla="*/ 13 w 601"/>
                <a:gd name="T13" fmla="*/ 95 h 155"/>
                <a:gd name="T14" fmla="*/ 18 w 601"/>
                <a:gd name="T15" fmla="*/ 100 h 155"/>
                <a:gd name="T16" fmla="*/ 23 w 601"/>
                <a:gd name="T17" fmla="*/ 104 h 155"/>
                <a:gd name="T18" fmla="*/ 31 w 601"/>
                <a:gd name="T19" fmla="*/ 108 h 155"/>
                <a:gd name="T20" fmla="*/ 47 w 601"/>
                <a:gd name="T21" fmla="*/ 117 h 155"/>
                <a:gd name="T22" fmla="*/ 65 w 601"/>
                <a:gd name="T23" fmla="*/ 125 h 155"/>
                <a:gd name="T24" fmla="*/ 86 w 601"/>
                <a:gd name="T25" fmla="*/ 131 h 155"/>
                <a:gd name="T26" fmla="*/ 108 w 601"/>
                <a:gd name="T27" fmla="*/ 136 h 155"/>
                <a:gd name="T28" fmla="*/ 132 w 601"/>
                <a:gd name="T29" fmla="*/ 142 h 155"/>
                <a:gd name="T30" fmla="*/ 156 w 601"/>
                <a:gd name="T31" fmla="*/ 145 h 155"/>
                <a:gd name="T32" fmla="*/ 181 w 601"/>
                <a:gd name="T33" fmla="*/ 148 h 155"/>
                <a:gd name="T34" fmla="*/ 206 w 601"/>
                <a:gd name="T35" fmla="*/ 151 h 155"/>
                <a:gd name="T36" fmla="*/ 255 w 601"/>
                <a:gd name="T37" fmla="*/ 155 h 155"/>
                <a:gd name="T38" fmla="*/ 300 w 601"/>
                <a:gd name="T39" fmla="*/ 155 h 155"/>
                <a:gd name="T40" fmla="*/ 345 w 601"/>
                <a:gd name="T41" fmla="*/ 155 h 155"/>
                <a:gd name="T42" fmla="*/ 394 w 601"/>
                <a:gd name="T43" fmla="*/ 151 h 155"/>
                <a:gd name="T44" fmla="*/ 420 w 601"/>
                <a:gd name="T45" fmla="*/ 148 h 155"/>
                <a:gd name="T46" fmla="*/ 445 w 601"/>
                <a:gd name="T47" fmla="*/ 145 h 155"/>
                <a:gd name="T48" fmla="*/ 470 w 601"/>
                <a:gd name="T49" fmla="*/ 142 h 155"/>
                <a:gd name="T50" fmla="*/ 493 w 601"/>
                <a:gd name="T51" fmla="*/ 136 h 155"/>
                <a:gd name="T52" fmla="*/ 515 w 601"/>
                <a:gd name="T53" fmla="*/ 131 h 155"/>
                <a:gd name="T54" fmla="*/ 536 w 601"/>
                <a:gd name="T55" fmla="*/ 125 h 155"/>
                <a:gd name="T56" fmla="*/ 554 w 601"/>
                <a:gd name="T57" fmla="*/ 117 h 155"/>
                <a:gd name="T58" fmla="*/ 570 w 601"/>
                <a:gd name="T59" fmla="*/ 108 h 155"/>
                <a:gd name="T60" fmla="*/ 577 w 601"/>
                <a:gd name="T61" fmla="*/ 104 h 155"/>
                <a:gd name="T62" fmla="*/ 583 w 601"/>
                <a:gd name="T63" fmla="*/ 100 h 155"/>
                <a:gd name="T64" fmla="*/ 589 w 601"/>
                <a:gd name="T65" fmla="*/ 95 h 155"/>
                <a:gd name="T66" fmla="*/ 593 w 601"/>
                <a:gd name="T67" fmla="*/ 89 h 155"/>
                <a:gd name="T68" fmla="*/ 597 w 601"/>
                <a:gd name="T69" fmla="*/ 84 h 155"/>
                <a:gd name="T70" fmla="*/ 599 w 601"/>
                <a:gd name="T71" fmla="*/ 77 h 155"/>
                <a:gd name="T72" fmla="*/ 600 w 601"/>
                <a:gd name="T73" fmla="*/ 71 h 155"/>
                <a:gd name="T74" fmla="*/ 601 w 601"/>
                <a:gd name="T75" fmla="*/ 64 h 155"/>
                <a:gd name="T76" fmla="*/ 601 w 601"/>
                <a:gd name="T77" fmla="*/ 0 h 155"/>
                <a:gd name="T78" fmla="*/ 588 w 601"/>
                <a:gd name="T79" fmla="*/ 7 h 155"/>
                <a:gd name="T80" fmla="*/ 573 w 601"/>
                <a:gd name="T81" fmla="*/ 13 h 155"/>
                <a:gd name="T82" fmla="*/ 555 w 601"/>
                <a:gd name="T83" fmla="*/ 19 h 155"/>
                <a:gd name="T84" fmla="*/ 536 w 601"/>
                <a:gd name="T85" fmla="*/ 25 h 155"/>
                <a:gd name="T86" fmla="*/ 517 w 601"/>
                <a:gd name="T87" fmla="*/ 29 h 155"/>
                <a:gd name="T88" fmla="*/ 495 w 601"/>
                <a:gd name="T89" fmla="*/ 33 h 155"/>
                <a:gd name="T90" fmla="*/ 474 w 601"/>
                <a:gd name="T91" fmla="*/ 37 h 155"/>
                <a:gd name="T92" fmla="*/ 452 w 601"/>
                <a:gd name="T93" fmla="*/ 40 h 155"/>
                <a:gd name="T94" fmla="*/ 410 w 601"/>
                <a:gd name="T95" fmla="*/ 44 h 155"/>
                <a:gd name="T96" fmla="*/ 369 w 601"/>
                <a:gd name="T97" fmla="*/ 47 h 155"/>
                <a:gd name="T98" fmla="*/ 331 w 601"/>
                <a:gd name="T99" fmla="*/ 49 h 155"/>
                <a:gd name="T100" fmla="*/ 300 w 601"/>
                <a:gd name="T101" fmla="*/ 49 h 155"/>
                <a:gd name="T102" fmla="*/ 269 w 601"/>
                <a:gd name="T103" fmla="*/ 49 h 155"/>
                <a:gd name="T104" fmla="*/ 233 w 601"/>
                <a:gd name="T105" fmla="*/ 47 h 155"/>
                <a:gd name="T106" fmla="*/ 191 w 601"/>
                <a:gd name="T107" fmla="*/ 44 h 155"/>
                <a:gd name="T108" fmla="*/ 148 w 601"/>
                <a:gd name="T109" fmla="*/ 40 h 155"/>
                <a:gd name="T110" fmla="*/ 126 w 601"/>
                <a:gd name="T111" fmla="*/ 37 h 155"/>
                <a:gd name="T112" fmla="*/ 105 w 601"/>
                <a:gd name="T113" fmla="*/ 33 h 155"/>
                <a:gd name="T114" fmla="*/ 85 w 601"/>
                <a:gd name="T115" fmla="*/ 29 h 155"/>
                <a:gd name="T116" fmla="*/ 64 w 601"/>
                <a:gd name="T117" fmla="*/ 25 h 155"/>
                <a:gd name="T118" fmla="*/ 46 w 601"/>
                <a:gd name="T119" fmla="*/ 19 h 155"/>
                <a:gd name="T120" fmla="*/ 29 w 601"/>
                <a:gd name="T121" fmla="*/ 14 h 155"/>
                <a:gd name="T122" fmla="*/ 13 w 601"/>
                <a:gd name="T123" fmla="*/ 8 h 155"/>
                <a:gd name="T124" fmla="*/ 0 w 601"/>
                <a:gd name="T125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1" h="155">
                  <a:moveTo>
                    <a:pt x="0" y="0"/>
                  </a:moveTo>
                  <a:lnTo>
                    <a:pt x="0" y="64"/>
                  </a:lnTo>
                  <a:lnTo>
                    <a:pt x="0" y="71"/>
                  </a:lnTo>
                  <a:lnTo>
                    <a:pt x="2" y="77"/>
                  </a:lnTo>
                  <a:lnTo>
                    <a:pt x="4" y="84"/>
                  </a:lnTo>
                  <a:lnTo>
                    <a:pt x="7" y="89"/>
                  </a:lnTo>
                  <a:lnTo>
                    <a:pt x="13" y="95"/>
                  </a:lnTo>
                  <a:lnTo>
                    <a:pt x="18" y="100"/>
                  </a:lnTo>
                  <a:lnTo>
                    <a:pt x="23" y="104"/>
                  </a:lnTo>
                  <a:lnTo>
                    <a:pt x="31" y="108"/>
                  </a:lnTo>
                  <a:lnTo>
                    <a:pt x="47" y="117"/>
                  </a:lnTo>
                  <a:lnTo>
                    <a:pt x="65" y="125"/>
                  </a:lnTo>
                  <a:lnTo>
                    <a:pt x="86" y="131"/>
                  </a:lnTo>
                  <a:lnTo>
                    <a:pt x="108" y="136"/>
                  </a:lnTo>
                  <a:lnTo>
                    <a:pt x="132" y="142"/>
                  </a:lnTo>
                  <a:lnTo>
                    <a:pt x="156" y="145"/>
                  </a:lnTo>
                  <a:lnTo>
                    <a:pt x="181" y="148"/>
                  </a:lnTo>
                  <a:lnTo>
                    <a:pt x="206" y="151"/>
                  </a:lnTo>
                  <a:lnTo>
                    <a:pt x="255" y="155"/>
                  </a:lnTo>
                  <a:lnTo>
                    <a:pt x="300" y="155"/>
                  </a:lnTo>
                  <a:lnTo>
                    <a:pt x="345" y="155"/>
                  </a:lnTo>
                  <a:lnTo>
                    <a:pt x="394" y="151"/>
                  </a:lnTo>
                  <a:lnTo>
                    <a:pt x="420" y="148"/>
                  </a:lnTo>
                  <a:lnTo>
                    <a:pt x="445" y="145"/>
                  </a:lnTo>
                  <a:lnTo>
                    <a:pt x="470" y="142"/>
                  </a:lnTo>
                  <a:lnTo>
                    <a:pt x="493" y="136"/>
                  </a:lnTo>
                  <a:lnTo>
                    <a:pt x="515" y="131"/>
                  </a:lnTo>
                  <a:lnTo>
                    <a:pt x="536" y="125"/>
                  </a:lnTo>
                  <a:lnTo>
                    <a:pt x="554" y="117"/>
                  </a:lnTo>
                  <a:lnTo>
                    <a:pt x="570" y="108"/>
                  </a:lnTo>
                  <a:lnTo>
                    <a:pt x="577" y="104"/>
                  </a:lnTo>
                  <a:lnTo>
                    <a:pt x="583" y="100"/>
                  </a:lnTo>
                  <a:lnTo>
                    <a:pt x="589" y="95"/>
                  </a:lnTo>
                  <a:lnTo>
                    <a:pt x="593" y="89"/>
                  </a:lnTo>
                  <a:lnTo>
                    <a:pt x="597" y="84"/>
                  </a:lnTo>
                  <a:lnTo>
                    <a:pt x="599" y="77"/>
                  </a:lnTo>
                  <a:lnTo>
                    <a:pt x="600" y="71"/>
                  </a:lnTo>
                  <a:lnTo>
                    <a:pt x="601" y="64"/>
                  </a:lnTo>
                  <a:lnTo>
                    <a:pt x="601" y="0"/>
                  </a:lnTo>
                  <a:lnTo>
                    <a:pt x="588" y="7"/>
                  </a:lnTo>
                  <a:lnTo>
                    <a:pt x="573" y="13"/>
                  </a:lnTo>
                  <a:lnTo>
                    <a:pt x="555" y="19"/>
                  </a:lnTo>
                  <a:lnTo>
                    <a:pt x="536" y="25"/>
                  </a:lnTo>
                  <a:lnTo>
                    <a:pt x="517" y="29"/>
                  </a:lnTo>
                  <a:lnTo>
                    <a:pt x="495" y="33"/>
                  </a:lnTo>
                  <a:lnTo>
                    <a:pt x="474" y="37"/>
                  </a:lnTo>
                  <a:lnTo>
                    <a:pt x="452" y="40"/>
                  </a:lnTo>
                  <a:lnTo>
                    <a:pt x="410" y="44"/>
                  </a:lnTo>
                  <a:lnTo>
                    <a:pt x="369" y="47"/>
                  </a:lnTo>
                  <a:lnTo>
                    <a:pt x="331" y="49"/>
                  </a:lnTo>
                  <a:lnTo>
                    <a:pt x="300" y="49"/>
                  </a:lnTo>
                  <a:lnTo>
                    <a:pt x="269" y="49"/>
                  </a:lnTo>
                  <a:lnTo>
                    <a:pt x="233" y="47"/>
                  </a:lnTo>
                  <a:lnTo>
                    <a:pt x="191" y="44"/>
                  </a:lnTo>
                  <a:lnTo>
                    <a:pt x="148" y="40"/>
                  </a:lnTo>
                  <a:lnTo>
                    <a:pt x="126" y="37"/>
                  </a:lnTo>
                  <a:lnTo>
                    <a:pt x="105" y="33"/>
                  </a:lnTo>
                  <a:lnTo>
                    <a:pt x="85" y="29"/>
                  </a:lnTo>
                  <a:lnTo>
                    <a:pt x="64" y="25"/>
                  </a:lnTo>
                  <a:lnTo>
                    <a:pt x="46" y="19"/>
                  </a:lnTo>
                  <a:lnTo>
                    <a:pt x="29" y="14"/>
                  </a:lnTo>
                  <a:lnTo>
                    <a:pt x="1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64"/>
            <p:cNvSpPr>
              <a:spLocks/>
            </p:cNvSpPr>
            <p:nvPr/>
          </p:nvSpPr>
          <p:spPr bwMode="auto">
            <a:xfrm>
              <a:off x="2693988" y="1549400"/>
              <a:ext cx="192088" cy="39688"/>
            </a:xfrm>
            <a:custGeom>
              <a:avLst/>
              <a:gdLst>
                <a:gd name="T0" fmla="*/ 0 w 601"/>
                <a:gd name="T1" fmla="*/ 65 h 125"/>
                <a:gd name="T2" fmla="*/ 1 w 601"/>
                <a:gd name="T3" fmla="*/ 70 h 125"/>
                <a:gd name="T4" fmla="*/ 5 w 601"/>
                <a:gd name="T5" fmla="*/ 75 h 125"/>
                <a:gd name="T6" fmla="*/ 22 w 601"/>
                <a:gd name="T7" fmla="*/ 85 h 125"/>
                <a:gd name="T8" fmla="*/ 49 w 601"/>
                <a:gd name="T9" fmla="*/ 94 h 125"/>
                <a:gd name="T10" fmla="*/ 86 w 601"/>
                <a:gd name="T11" fmla="*/ 104 h 125"/>
                <a:gd name="T12" fmla="*/ 130 w 601"/>
                <a:gd name="T13" fmla="*/ 113 h 125"/>
                <a:gd name="T14" fmla="*/ 181 w 601"/>
                <a:gd name="T15" fmla="*/ 119 h 125"/>
                <a:gd name="T16" fmla="*/ 238 w 601"/>
                <a:gd name="T17" fmla="*/ 124 h 125"/>
                <a:gd name="T18" fmla="*/ 300 w 601"/>
                <a:gd name="T19" fmla="*/ 125 h 125"/>
                <a:gd name="T20" fmla="*/ 362 w 601"/>
                <a:gd name="T21" fmla="*/ 124 h 125"/>
                <a:gd name="T22" fmla="*/ 420 w 601"/>
                <a:gd name="T23" fmla="*/ 119 h 125"/>
                <a:gd name="T24" fmla="*/ 471 w 601"/>
                <a:gd name="T25" fmla="*/ 113 h 125"/>
                <a:gd name="T26" fmla="*/ 516 w 601"/>
                <a:gd name="T27" fmla="*/ 104 h 125"/>
                <a:gd name="T28" fmla="*/ 551 w 601"/>
                <a:gd name="T29" fmla="*/ 94 h 125"/>
                <a:gd name="T30" fmla="*/ 579 w 601"/>
                <a:gd name="T31" fmla="*/ 85 h 125"/>
                <a:gd name="T32" fmla="*/ 595 w 601"/>
                <a:gd name="T33" fmla="*/ 75 h 125"/>
                <a:gd name="T34" fmla="*/ 600 w 601"/>
                <a:gd name="T35" fmla="*/ 70 h 125"/>
                <a:gd name="T36" fmla="*/ 601 w 601"/>
                <a:gd name="T37" fmla="*/ 65 h 125"/>
                <a:gd name="T38" fmla="*/ 589 w 601"/>
                <a:gd name="T39" fmla="*/ 6 h 125"/>
                <a:gd name="T40" fmla="*/ 560 w 601"/>
                <a:gd name="T41" fmla="*/ 18 h 125"/>
                <a:gd name="T42" fmla="*/ 524 w 601"/>
                <a:gd name="T43" fmla="*/ 28 h 125"/>
                <a:gd name="T44" fmla="*/ 486 w 601"/>
                <a:gd name="T45" fmla="*/ 35 h 125"/>
                <a:gd name="T46" fmla="*/ 422 w 601"/>
                <a:gd name="T47" fmla="*/ 44 h 125"/>
                <a:gd name="T48" fmla="*/ 339 w 601"/>
                <a:gd name="T49" fmla="*/ 49 h 125"/>
                <a:gd name="T50" fmla="*/ 261 w 601"/>
                <a:gd name="T51" fmla="*/ 49 h 125"/>
                <a:gd name="T52" fmla="*/ 178 w 601"/>
                <a:gd name="T53" fmla="*/ 44 h 125"/>
                <a:gd name="T54" fmla="*/ 116 w 601"/>
                <a:gd name="T55" fmla="*/ 35 h 125"/>
                <a:gd name="T56" fmla="*/ 77 w 601"/>
                <a:gd name="T57" fmla="*/ 28 h 125"/>
                <a:gd name="T58" fmla="*/ 42 w 601"/>
                <a:gd name="T59" fmla="*/ 18 h 125"/>
                <a:gd name="T60" fmla="*/ 12 w 601"/>
                <a:gd name="T61" fmla="*/ 6 h 125"/>
                <a:gd name="T62" fmla="*/ 0 w 601"/>
                <a:gd name="T63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1" h="125">
                  <a:moveTo>
                    <a:pt x="0" y="0"/>
                  </a:moveTo>
                  <a:lnTo>
                    <a:pt x="0" y="65"/>
                  </a:lnTo>
                  <a:lnTo>
                    <a:pt x="0" y="67"/>
                  </a:lnTo>
                  <a:lnTo>
                    <a:pt x="1" y="70"/>
                  </a:lnTo>
                  <a:lnTo>
                    <a:pt x="3" y="72"/>
                  </a:lnTo>
                  <a:lnTo>
                    <a:pt x="5" y="75"/>
                  </a:lnTo>
                  <a:lnTo>
                    <a:pt x="13" y="79"/>
                  </a:lnTo>
                  <a:lnTo>
                    <a:pt x="22" y="85"/>
                  </a:lnTo>
                  <a:lnTo>
                    <a:pt x="34" y="90"/>
                  </a:lnTo>
                  <a:lnTo>
                    <a:pt x="49" y="94"/>
                  </a:lnTo>
                  <a:lnTo>
                    <a:pt x="66" y="100"/>
                  </a:lnTo>
                  <a:lnTo>
                    <a:pt x="86" y="104"/>
                  </a:lnTo>
                  <a:lnTo>
                    <a:pt x="107" y="108"/>
                  </a:lnTo>
                  <a:lnTo>
                    <a:pt x="130" y="113"/>
                  </a:lnTo>
                  <a:lnTo>
                    <a:pt x="154" y="117"/>
                  </a:lnTo>
                  <a:lnTo>
                    <a:pt x="181" y="119"/>
                  </a:lnTo>
                  <a:lnTo>
                    <a:pt x="209" y="122"/>
                  </a:lnTo>
                  <a:lnTo>
                    <a:pt x="238" y="124"/>
                  </a:lnTo>
                  <a:lnTo>
                    <a:pt x="269" y="125"/>
                  </a:lnTo>
                  <a:lnTo>
                    <a:pt x="300" y="125"/>
                  </a:lnTo>
                  <a:lnTo>
                    <a:pt x="332" y="125"/>
                  </a:lnTo>
                  <a:lnTo>
                    <a:pt x="362" y="124"/>
                  </a:lnTo>
                  <a:lnTo>
                    <a:pt x="392" y="122"/>
                  </a:lnTo>
                  <a:lnTo>
                    <a:pt x="420" y="119"/>
                  </a:lnTo>
                  <a:lnTo>
                    <a:pt x="446" y="117"/>
                  </a:lnTo>
                  <a:lnTo>
                    <a:pt x="471" y="113"/>
                  </a:lnTo>
                  <a:lnTo>
                    <a:pt x="494" y="108"/>
                  </a:lnTo>
                  <a:lnTo>
                    <a:pt x="516" y="104"/>
                  </a:lnTo>
                  <a:lnTo>
                    <a:pt x="535" y="100"/>
                  </a:lnTo>
                  <a:lnTo>
                    <a:pt x="551" y="94"/>
                  </a:lnTo>
                  <a:lnTo>
                    <a:pt x="566" y="90"/>
                  </a:lnTo>
                  <a:lnTo>
                    <a:pt x="579" y="85"/>
                  </a:lnTo>
                  <a:lnTo>
                    <a:pt x="589" y="79"/>
                  </a:lnTo>
                  <a:lnTo>
                    <a:pt x="595" y="75"/>
                  </a:lnTo>
                  <a:lnTo>
                    <a:pt x="598" y="72"/>
                  </a:lnTo>
                  <a:lnTo>
                    <a:pt x="600" y="70"/>
                  </a:lnTo>
                  <a:lnTo>
                    <a:pt x="601" y="67"/>
                  </a:lnTo>
                  <a:lnTo>
                    <a:pt x="601" y="65"/>
                  </a:lnTo>
                  <a:lnTo>
                    <a:pt x="601" y="0"/>
                  </a:lnTo>
                  <a:lnTo>
                    <a:pt x="589" y="6"/>
                  </a:lnTo>
                  <a:lnTo>
                    <a:pt x="575" y="12"/>
                  </a:lnTo>
                  <a:lnTo>
                    <a:pt x="560" y="18"/>
                  </a:lnTo>
                  <a:lnTo>
                    <a:pt x="542" y="22"/>
                  </a:lnTo>
                  <a:lnTo>
                    <a:pt x="524" y="28"/>
                  </a:lnTo>
                  <a:lnTo>
                    <a:pt x="505" y="31"/>
                  </a:lnTo>
                  <a:lnTo>
                    <a:pt x="486" y="35"/>
                  </a:lnTo>
                  <a:lnTo>
                    <a:pt x="464" y="39"/>
                  </a:lnTo>
                  <a:lnTo>
                    <a:pt x="422" y="44"/>
                  </a:lnTo>
                  <a:lnTo>
                    <a:pt x="381" y="47"/>
                  </a:lnTo>
                  <a:lnTo>
                    <a:pt x="339" y="49"/>
                  </a:lnTo>
                  <a:lnTo>
                    <a:pt x="300" y="50"/>
                  </a:lnTo>
                  <a:lnTo>
                    <a:pt x="261" y="49"/>
                  </a:lnTo>
                  <a:lnTo>
                    <a:pt x="221" y="47"/>
                  </a:lnTo>
                  <a:lnTo>
                    <a:pt x="178" y="44"/>
                  </a:lnTo>
                  <a:lnTo>
                    <a:pt x="136" y="39"/>
                  </a:lnTo>
                  <a:lnTo>
                    <a:pt x="116" y="35"/>
                  </a:lnTo>
                  <a:lnTo>
                    <a:pt x="95" y="32"/>
                  </a:lnTo>
                  <a:lnTo>
                    <a:pt x="77" y="28"/>
                  </a:lnTo>
                  <a:lnTo>
                    <a:pt x="59" y="22"/>
                  </a:lnTo>
                  <a:lnTo>
                    <a:pt x="42" y="18"/>
                  </a:lnTo>
                  <a:lnTo>
                    <a:pt x="26" y="13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5"/>
            <p:cNvSpPr>
              <a:spLocks/>
            </p:cNvSpPr>
            <p:nvPr/>
          </p:nvSpPr>
          <p:spPr bwMode="auto">
            <a:xfrm>
              <a:off x="2598738" y="1344613"/>
              <a:ext cx="190500" cy="49213"/>
            </a:xfrm>
            <a:custGeom>
              <a:avLst/>
              <a:gdLst>
                <a:gd name="T0" fmla="*/ 337 w 602"/>
                <a:gd name="T1" fmla="*/ 151 h 152"/>
                <a:gd name="T2" fmla="*/ 403 w 602"/>
                <a:gd name="T3" fmla="*/ 147 h 152"/>
                <a:gd name="T4" fmla="*/ 458 w 602"/>
                <a:gd name="T5" fmla="*/ 141 h 152"/>
                <a:gd name="T6" fmla="*/ 506 w 602"/>
                <a:gd name="T7" fmla="*/ 132 h 152"/>
                <a:gd name="T8" fmla="*/ 544 w 602"/>
                <a:gd name="T9" fmla="*/ 122 h 152"/>
                <a:gd name="T10" fmla="*/ 572 w 602"/>
                <a:gd name="T11" fmla="*/ 112 h 152"/>
                <a:gd name="T12" fmla="*/ 591 w 602"/>
                <a:gd name="T13" fmla="*/ 102 h 152"/>
                <a:gd name="T14" fmla="*/ 601 w 602"/>
                <a:gd name="T15" fmla="*/ 95 h 152"/>
                <a:gd name="T16" fmla="*/ 602 w 602"/>
                <a:gd name="T17" fmla="*/ 85 h 152"/>
                <a:gd name="T18" fmla="*/ 599 w 602"/>
                <a:gd name="T19" fmla="*/ 74 h 152"/>
                <a:gd name="T20" fmla="*/ 591 w 602"/>
                <a:gd name="T21" fmla="*/ 65 h 152"/>
                <a:gd name="T22" fmla="*/ 582 w 602"/>
                <a:gd name="T23" fmla="*/ 55 h 152"/>
                <a:gd name="T24" fmla="*/ 561 w 602"/>
                <a:gd name="T25" fmla="*/ 42 h 152"/>
                <a:gd name="T26" fmla="*/ 527 w 602"/>
                <a:gd name="T27" fmla="*/ 28 h 152"/>
                <a:gd name="T28" fmla="*/ 484 w 602"/>
                <a:gd name="T29" fmla="*/ 18 h 152"/>
                <a:gd name="T30" fmla="*/ 436 w 602"/>
                <a:gd name="T31" fmla="*/ 9 h 152"/>
                <a:gd name="T32" fmla="*/ 383 w 602"/>
                <a:gd name="T33" fmla="*/ 4 h 152"/>
                <a:gd name="T34" fmla="*/ 329 w 602"/>
                <a:gd name="T35" fmla="*/ 1 h 152"/>
                <a:gd name="T36" fmla="*/ 274 w 602"/>
                <a:gd name="T37" fmla="*/ 1 h 152"/>
                <a:gd name="T38" fmla="*/ 219 w 602"/>
                <a:gd name="T39" fmla="*/ 4 h 152"/>
                <a:gd name="T40" fmla="*/ 168 w 602"/>
                <a:gd name="T41" fmla="*/ 9 h 152"/>
                <a:gd name="T42" fmla="*/ 118 w 602"/>
                <a:gd name="T43" fmla="*/ 18 h 152"/>
                <a:gd name="T44" fmla="*/ 76 w 602"/>
                <a:gd name="T45" fmla="*/ 28 h 152"/>
                <a:gd name="T46" fmla="*/ 41 w 602"/>
                <a:gd name="T47" fmla="*/ 42 h 152"/>
                <a:gd name="T48" fmla="*/ 21 w 602"/>
                <a:gd name="T49" fmla="*/ 55 h 152"/>
                <a:gd name="T50" fmla="*/ 11 w 602"/>
                <a:gd name="T51" fmla="*/ 65 h 152"/>
                <a:gd name="T52" fmla="*/ 5 w 602"/>
                <a:gd name="T53" fmla="*/ 74 h 152"/>
                <a:gd name="T54" fmla="*/ 0 w 602"/>
                <a:gd name="T55" fmla="*/ 85 h 152"/>
                <a:gd name="T56" fmla="*/ 2 w 602"/>
                <a:gd name="T57" fmla="*/ 95 h 152"/>
                <a:gd name="T58" fmla="*/ 11 w 602"/>
                <a:gd name="T59" fmla="*/ 102 h 152"/>
                <a:gd name="T60" fmla="*/ 30 w 602"/>
                <a:gd name="T61" fmla="*/ 112 h 152"/>
                <a:gd name="T62" fmla="*/ 59 w 602"/>
                <a:gd name="T63" fmla="*/ 122 h 152"/>
                <a:gd name="T64" fmla="*/ 97 w 602"/>
                <a:gd name="T65" fmla="*/ 131 h 152"/>
                <a:gd name="T66" fmla="*/ 144 w 602"/>
                <a:gd name="T67" fmla="*/ 141 h 152"/>
                <a:gd name="T68" fmla="*/ 200 w 602"/>
                <a:gd name="T69" fmla="*/ 147 h 152"/>
                <a:gd name="T70" fmla="*/ 265 w 602"/>
                <a:gd name="T71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2" h="152">
                  <a:moveTo>
                    <a:pt x="302" y="152"/>
                  </a:moveTo>
                  <a:lnTo>
                    <a:pt x="337" y="151"/>
                  </a:lnTo>
                  <a:lnTo>
                    <a:pt x="370" y="149"/>
                  </a:lnTo>
                  <a:lnTo>
                    <a:pt x="403" y="147"/>
                  </a:lnTo>
                  <a:lnTo>
                    <a:pt x="432" y="144"/>
                  </a:lnTo>
                  <a:lnTo>
                    <a:pt x="458" y="141"/>
                  </a:lnTo>
                  <a:lnTo>
                    <a:pt x="483" y="137"/>
                  </a:lnTo>
                  <a:lnTo>
                    <a:pt x="506" y="132"/>
                  </a:lnTo>
                  <a:lnTo>
                    <a:pt x="526" y="127"/>
                  </a:lnTo>
                  <a:lnTo>
                    <a:pt x="544" y="122"/>
                  </a:lnTo>
                  <a:lnTo>
                    <a:pt x="559" y="117"/>
                  </a:lnTo>
                  <a:lnTo>
                    <a:pt x="572" y="112"/>
                  </a:lnTo>
                  <a:lnTo>
                    <a:pt x="583" y="107"/>
                  </a:lnTo>
                  <a:lnTo>
                    <a:pt x="591" y="102"/>
                  </a:lnTo>
                  <a:lnTo>
                    <a:pt x="598" y="98"/>
                  </a:lnTo>
                  <a:lnTo>
                    <a:pt x="601" y="95"/>
                  </a:lnTo>
                  <a:lnTo>
                    <a:pt x="602" y="92"/>
                  </a:lnTo>
                  <a:lnTo>
                    <a:pt x="602" y="85"/>
                  </a:lnTo>
                  <a:lnTo>
                    <a:pt x="601" y="80"/>
                  </a:lnTo>
                  <a:lnTo>
                    <a:pt x="599" y="74"/>
                  </a:lnTo>
                  <a:lnTo>
                    <a:pt x="596" y="69"/>
                  </a:lnTo>
                  <a:lnTo>
                    <a:pt x="591" y="65"/>
                  </a:lnTo>
                  <a:lnTo>
                    <a:pt x="587" y="59"/>
                  </a:lnTo>
                  <a:lnTo>
                    <a:pt x="582" y="55"/>
                  </a:lnTo>
                  <a:lnTo>
                    <a:pt x="575" y="51"/>
                  </a:lnTo>
                  <a:lnTo>
                    <a:pt x="561" y="42"/>
                  </a:lnTo>
                  <a:lnTo>
                    <a:pt x="545" y="35"/>
                  </a:lnTo>
                  <a:lnTo>
                    <a:pt x="527" y="28"/>
                  </a:lnTo>
                  <a:lnTo>
                    <a:pt x="507" y="23"/>
                  </a:lnTo>
                  <a:lnTo>
                    <a:pt x="484" y="18"/>
                  </a:lnTo>
                  <a:lnTo>
                    <a:pt x="461" y="13"/>
                  </a:lnTo>
                  <a:lnTo>
                    <a:pt x="436" y="9"/>
                  </a:lnTo>
                  <a:lnTo>
                    <a:pt x="409" y="6"/>
                  </a:lnTo>
                  <a:lnTo>
                    <a:pt x="383" y="4"/>
                  </a:lnTo>
                  <a:lnTo>
                    <a:pt x="355" y="3"/>
                  </a:lnTo>
                  <a:lnTo>
                    <a:pt x="329" y="1"/>
                  </a:lnTo>
                  <a:lnTo>
                    <a:pt x="302" y="0"/>
                  </a:lnTo>
                  <a:lnTo>
                    <a:pt x="274" y="1"/>
                  </a:lnTo>
                  <a:lnTo>
                    <a:pt x="247" y="3"/>
                  </a:lnTo>
                  <a:lnTo>
                    <a:pt x="219" y="4"/>
                  </a:lnTo>
                  <a:lnTo>
                    <a:pt x="193" y="6"/>
                  </a:lnTo>
                  <a:lnTo>
                    <a:pt x="168" y="9"/>
                  </a:lnTo>
                  <a:lnTo>
                    <a:pt x="142" y="13"/>
                  </a:lnTo>
                  <a:lnTo>
                    <a:pt x="118" y="18"/>
                  </a:lnTo>
                  <a:lnTo>
                    <a:pt x="97" y="23"/>
                  </a:lnTo>
                  <a:lnTo>
                    <a:pt x="76" y="28"/>
                  </a:lnTo>
                  <a:lnTo>
                    <a:pt x="57" y="35"/>
                  </a:lnTo>
                  <a:lnTo>
                    <a:pt x="41" y="42"/>
                  </a:lnTo>
                  <a:lnTo>
                    <a:pt x="27" y="51"/>
                  </a:lnTo>
                  <a:lnTo>
                    <a:pt x="21" y="55"/>
                  </a:lnTo>
                  <a:lnTo>
                    <a:pt x="15" y="59"/>
                  </a:lnTo>
                  <a:lnTo>
                    <a:pt x="11" y="65"/>
                  </a:lnTo>
                  <a:lnTo>
                    <a:pt x="7" y="69"/>
                  </a:lnTo>
                  <a:lnTo>
                    <a:pt x="5" y="74"/>
                  </a:lnTo>
                  <a:lnTo>
                    <a:pt x="3" y="80"/>
                  </a:lnTo>
                  <a:lnTo>
                    <a:pt x="0" y="85"/>
                  </a:lnTo>
                  <a:lnTo>
                    <a:pt x="0" y="92"/>
                  </a:lnTo>
                  <a:lnTo>
                    <a:pt x="2" y="95"/>
                  </a:lnTo>
                  <a:lnTo>
                    <a:pt x="5" y="98"/>
                  </a:lnTo>
                  <a:lnTo>
                    <a:pt x="11" y="102"/>
                  </a:lnTo>
                  <a:lnTo>
                    <a:pt x="20" y="107"/>
                  </a:lnTo>
                  <a:lnTo>
                    <a:pt x="30" y="112"/>
                  </a:lnTo>
                  <a:lnTo>
                    <a:pt x="43" y="117"/>
                  </a:lnTo>
                  <a:lnTo>
                    <a:pt x="59" y="122"/>
                  </a:lnTo>
                  <a:lnTo>
                    <a:pt x="77" y="127"/>
                  </a:lnTo>
                  <a:lnTo>
                    <a:pt x="97" y="131"/>
                  </a:lnTo>
                  <a:lnTo>
                    <a:pt x="119" y="137"/>
                  </a:lnTo>
                  <a:lnTo>
                    <a:pt x="144" y="141"/>
                  </a:lnTo>
                  <a:lnTo>
                    <a:pt x="171" y="144"/>
                  </a:lnTo>
                  <a:lnTo>
                    <a:pt x="200" y="147"/>
                  </a:lnTo>
                  <a:lnTo>
                    <a:pt x="232" y="149"/>
                  </a:lnTo>
                  <a:lnTo>
                    <a:pt x="265" y="151"/>
                  </a:lnTo>
                  <a:lnTo>
                    <a:pt x="302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1D7BE5-AC96-45A6-98F0-2ACA0C47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AE3C-BF03-4D22-A58C-3E5630EFFACD}" type="datetime1">
              <a:rPr lang="en-US" smtClean="0"/>
              <a:t>8/10/2020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91075B-A95F-456D-8C08-807CE30C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243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xsOZgbh2gwZa1Nz_5BFA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 Custom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881</Words>
  <Application>Microsoft Office PowerPoint</Application>
  <PresentationFormat>Widescreen</PresentationFormat>
  <Paragraphs>188</Paragraphs>
  <Slides>15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Segoe UI</vt:lpstr>
      <vt:lpstr>Office Theme</vt:lpstr>
      <vt:lpstr>Tema de Office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ROAD MAP</dc:title>
  <dc:creator>Laptop</dc:creator>
  <cp:lastModifiedBy>user</cp:lastModifiedBy>
  <cp:revision>70</cp:revision>
  <dcterms:created xsi:type="dcterms:W3CDTF">2018-07-17T07:25:14Z</dcterms:created>
  <dcterms:modified xsi:type="dcterms:W3CDTF">2020-08-10T17:39:49Z</dcterms:modified>
</cp:coreProperties>
</file>